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FFFF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24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audio" Target="../media/audio1.wav"/><Relationship Id="rId19" Type="http://schemas.openxmlformats.org/officeDocument/2006/relationships/slideLayout" Target="../slideLayouts/slideLayout1.xml"/><Relationship Id="rId20" Type="http://schemas.openxmlformats.org/officeDocument/2006/relationships/notesSlide" Target="../notesSlides/notesSlide1.xml"/><Relationship Id="rId2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0"/>
            <a:ext cx="12288688" cy="68580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39178" y="557040"/>
            <a:ext cx="7848872" cy="5743920"/>
          </a:xfrm>
          <a:prstGeom prst="roundRect">
            <a:avLst/>
          </a:prstGeom>
          <a:solidFill>
            <a:srgbClr val="FFFFFF">
              <a:alpha val="30196"/>
            </a:srgbClr>
          </a:solidFill>
          <a:ln>
            <a:solidFill>
              <a:srgbClr val="EAEAEA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плат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78" y="565400"/>
            <a:ext cx="2520000" cy="2520000"/>
          </a:xfrm>
          <a:prstGeom prst="rect">
            <a:avLst/>
          </a:prstGeom>
        </p:spPr>
      </p:pic>
      <p:pic>
        <p:nvPicPr>
          <p:cNvPr id="7" name="плащ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4559" y="3429000"/>
            <a:ext cx="2520000" cy="2520000"/>
          </a:xfrm>
          <a:prstGeom prst="rect">
            <a:avLst/>
          </a:prstGeom>
        </p:spPr>
      </p:pic>
      <p:pic>
        <p:nvPicPr>
          <p:cNvPr id="8" name="пальто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7905" y="767204"/>
            <a:ext cx="2160000" cy="2160000"/>
          </a:xfrm>
          <a:prstGeom prst="rect">
            <a:avLst/>
          </a:prstGeom>
        </p:spPr>
      </p:pic>
      <p:pic>
        <p:nvPicPr>
          <p:cNvPr id="9" name="блуз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429000"/>
            <a:ext cx="2520000" cy="2520000"/>
          </a:xfrm>
          <a:prstGeom prst="rect">
            <a:avLst/>
          </a:prstGeom>
        </p:spPr>
      </p:pic>
      <p:pic>
        <p:nvPicPr>
          <p:cNvPr id="10" name="жил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1178" y="659204"/>
            <a:ext cx="2376000" cy="2376000"/>
          </a:xfrm>
          <a:prstGeom prst="rect">
            <a:avLst/>
          </a:prstGeom>
        </p:spPr>
      </p:pic>
      <p:pic>
        <p:nvPicPr>
          <p:cNvPr id="11" name="платок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82956"/>
            <a:ext cx="2880000" cy="2880000"/>
          </a:xfrm>
          <a:prstGeom prst="rect">
            <a:avLst/>
          </a:prstGeom>
        </p:spPr>
      </p:pic>
      <p:pic>
        <p:nvPicPr>
          <p:cNvPr id="12" name="ш пл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745400"/>
            <a:ext cx="2880000" cy="2160000"/>
          </a:xfrm>
          <a:prstGeom prst="rect">
            <a:avLst/>
          </a:prstGeom>
        </p:spPr>
      </p:pic>
      <p:pic>
        <p:nvPicPr>
          <p:cNvPr id="14" name="ш бл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482" y="3674621"/>
            <a:ext cx="2880000" cy="2160000"/>
          </a:xfrm>
          <a:prstGeom prst="rect">
            <a:avLst/>
          </a:prstGeom>
        </p:spPr>
      </p:pic>
      <p:pic>
        <p:nvPicPr>
          <p:cNvPr id="15" name="ш ж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652425"/>
            <a:ext cx="2880000" cy="2345950"/>
          </a:xfrm>
          <a:prstGeom prst="rect">
            <a:avLst/>
          </a:prstGeom>
        </p:spPr>
      </p:pic>
      <p:pic>
        <p:nvPicPr>
          <p:cNvPr id="16" name="ш платок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178" y="3674621"/>
            <a:ext cx="2880000" cy="2160000"/>
          </a:xfrm>
          <a:prstGeom prst="rect">
            <a:avLst/>
          </a:prstGeom>
        </p:spPr>
      </p:pic>
      <p:pic>
        <p:nvPicPr>
          <p:cNvPr id="17" name="ш плащ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3609000"/>
            <a:ext cx="2880000" cy="2160000"/>
          </a:xfrm>
          <a:prstGeom prst="rect">
            <a:avLst/>
          </a:prstGeom>
        </p:spPr>
      </p:pic>
      <p:pic>
        <p:nvPicPr>
          <p:cNvPr id="18" name="ш паль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905" y="745400"/>
            <a:ext cx="2880000" cy="216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32" y="415202"/>
            <a:ext cx="5990762" cy="5687004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-24765" y="2132965"/>
            <a:ext cx="3248025" cy="32670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8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1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21</cp:revision>
  <dcterms:created xsi:type="dcterms:W3CDTF">2024-06-14T09:09:32Z</dcterms:created>
  <dcterms:modified xsi:type="dcterms:W3CDTF">2024-06-14T09:10:02Z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7B1A82E9CA4A4E60881095F0737DCB89_12</vt:lpwstr>
  </property>
  <property fmtid="{D5CDD505-2E9C-101B-9397-08002B2CF9AE}" pid="3" name="KSOProductBuildVer">
    <vt:lpwstr>1033-12.2.0.17119</vt:lpwstr>
  </property>
</Properties>
</file>