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911EBB-AF38-6286-9D33-C0AAC95945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21276D4-8423-3601-6917-585CBB1F01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BB74B3-F9EC-0DB0-9099-08994C2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FB20E2-48C9-5E72-A63E-5248C56BA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7E5F75-8D22-88E6-14A6-BE4B2157E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34061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CBA379-C568-0685-276B-53A9DCC37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67C48A-394A-0CB5-72F9-C8949B471E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1F31D1-D8E7-F1EF-B0C2-661AB8692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E7499C-1036-63F4-70FE-19743CE2F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3D0753-6090-386E-1B68-740CD530A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70246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E41BC36-1EDF-6767-9286-2BE90E0A99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1D1E865-AFB8-A626-A3E8-EBB6A3A485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7B6995-6795-46BC-EAAB-73C9E6EEE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DC7D76-4FCE-A0C6-2F3B-1A1DD41B5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4B191E-D4B2-CAA7-8C79-162A18A43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4501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AAD77F-6E2B-F82D-934E-FF05E9E35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137B37-2DE0-BE37-0276-F102DFEBC7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A62804-2DFD-66CD-DCB5-ED2484EEF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5130D0-CD07-443E-CF3E-1D7DB871D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D3E5D8-864F-5770-E5DB-323B0E2F9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3430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D19BF8-FEBF-9656-C7BE-9F75C6DC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9FBFC1-6380-3B05-3B8F-BE345491B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192266-0C95-0F51-2DE4-7301D34A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0CFC4C-8A94-BD08-A6E1-BEB7F5E1A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5B1C6B-F8A1-F203-2759-DDC5F21DF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89733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78DDF5-8E17-E9BE-C7A1-815F8F20C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5B5186-D7C9-894B-98CC-C766676198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CD2700-2FA4-20ED-6E77-A0E7A6A14D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3EF067-1B81-3DBF-EBDD-83CDA9A4E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1BF877-953D-E025-E2BB-8B0AFA917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8BCEE4-5C4F-71F7-2DA7-F08D66A2D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52089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4872A2-5869-8CBD-7FA4-4B14969DB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68FF25-C050-B668-9F0E-235DD7EB19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DDB57E-7C58-98C8-1727-08F03EB05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A827BC3-39A9-8A9F-48A7-E36A3DEE98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5537CB3-CDB5-5BE3-1727-0D7BBEFD20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B0C8A06-4D10-5617-8B02-10A7F41B5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6ED9014-9D92-D290-67EA-5FB978EEB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37069E4-BCE7-16C9-E57C-284543191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22209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48AF5D-1F2C-76D4-FCFA-9CF790BAB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6AC9990-2527-1AD5-23F6-D7904D9E0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E835151-4918-2A07-E3F6-ED261249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475A65-A69C-49EB-3529-98D3DE3D7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32732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6D88715-74BD-C632-3D34-40C9A4888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860CD3D-6AF5-63FA-ABC1-C1A6396BF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73F4BD1-0891-F972-4D30-80BC6F3FF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7180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EB8669-1799-EA66-8789-E8AF72007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C8F558-DD84-8D97-CFB9-4B548BE2E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089485-326E-5E29-0E8F-EF1C3FE36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2293C8-071E-9EBC-2FB2-4424F3D6D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38C398-9B49-A45B-F429-F0EBE44BB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787431-A387-8412-89F7-5BA2A9642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55381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42121-5551-674C-965C-3FB89CE26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8F170E7-EE75-E663-1369-F78134CF3D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A4CBD5-7473-807D-E157-CFDE733AF2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6E0949-F5A6-FE8B-2298-239DE4233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18DF9F-476F-BC94-0465-025923497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27191F-F294-103B-ADDC-D11B80526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24372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CD5302-D6B8-4A2D-AF2F-97A941F88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19AA9D-4ADD-354E-CA42-430400FBE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6C9F78-73C4-6C5F-BB59-F9B4A2A63C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1EEF06-6FE5-2DD5-6FE1-A02B4EE2D4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D330BD-0AB3-E1B5-DBF2-AF74555E4C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4538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мебель, картина, в помещении, стул&#10;&#10;Автоматически созданное описание">
            <a:extLst>
              <a:ext uri="{FF2B5EF4-FFF2-40B4-BE49-F238E27FC236}">
                <a16:creationId xmlns:a16="http://schemas.microsoft.com/office/drawing/2014/main" id="{4B0CE4DE-6088-9E20-F22D-4DF6DE692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21E800-39B2-A253-2C37-B6172C50C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Изображение выглядит как аксессуар, мешок, Багаж и сумки, Ручная кладь&#10;&#10;Автоматически созданное описание">
            <a:extLst>
              <a:ext uri="{FF2B5EF4-FFF2-40B4-BE49-F238E27FC236}">
                <a16:creationId xmlns:a16="http://schemas.microsoft.com/office/drawing/2014/main" id="{C3DDEA45-24F1-DCA7-250C-CAD5F47F29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479" y="4297871"/>
            <a:ext cx="2457450" cy="270915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3" name="Рисунок 12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16D1D69-2D0B-CBBB-448D-CF874BDF30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606" y="1656220"/>
            <a:ext cx="1153619" cy="1153619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5" name="Рисунок 14" descr="Изображение выглядит как золото&#10;&#10;Автоматически созданное описание">
            <a:extLst>
              <a:ext uri="{FF2B5EF4-FFF2-40B4-BE49-F238E27FC236}">
                <a16:creationId xmlns:a16="http://schemas.microsoft.com/office/drawing/2014/main" id="{21C9F60B-D13E-1482-1780-21D5917309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42548" flipV="1">
            <a:off x="5533188" y="3408227"/>
            <a:ext cx="739344" cy="739344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7" name="Рисунок 16" descr="Изображение выглядит как карта, искусство, шар&#10;&#10;Автоматически созданное описание">
            <a:extLst>
              <a:ext uri="{FF2B5EF4-FFF2-40B4-BE49-F238E27FC236}">
                <a16:creationId xmlns:a16="http://schemas.microsoft.com/office/drawing/2014/main" id="{A5512D0E-1D06-1E1D-D1CF-60F3DB55DF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435" y="2684676"/>
            <a:ext cx="1432969" cy="1432969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1" name="Рисунок 20" descr="Изображение выглядит как пишущий прибор, офисные принадлежности, карандаш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C079FF1D-E983-8961-3EAC-D5E980D965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021" y="3906620"/>
            <a:ext cx="1135272" cy="1665065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3" name="Рисунок 22" descr="Изображение выглядит как колесо, транспортное средство, мультфильм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77525102-708C-2828-8670-312227ACB8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426" y="3906620"/>
            <a:ext cx="2139904" cy="2139904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5" name="Рисунок 24" descr="Изображение выглядит как искусство, Детское искусство, палитра, Художественная роспись&#10;&#10;Автоматически созданное описание">
            <a:extLst>
              <a:ext uri="{FF2B5EF4-FFF2-40B4-BE49-F238E27FC236}">
                <a16:creationId xmlns:a16="http://schemas.microsoft.com/office/drawing/2014/main" id="{99FA375D-97C7-E57F-53F2-D2DF231A53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961" y="3173623"/>
            <a:ext cx="1110074" cy="1110074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9" name="Рисунок 28" descr="Изображение выглядит как Механическая головоломка, коробка, куб&#10;&#10;Автоматически созданное описание">
            <a:extLst>
              <a:ext uri="{FF2B5EF4-FFF2-40B4-BE49-F238E27FC236}">
                <a16:creationId xmlns:a16="http://schemas.microsoft.com/office/drawing/2014/main" id="{48B6EE10-538B-3295-9370-A6CEB3C749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259" y="3190972"/>
            <a:ext cx="1047573" cy="1047573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1" name="Рисунок 30" descr="Изображение выглядит как рисунок, искусств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9776EBE-9400-7863-0878-8AC5BF53A82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944" y="2951380"/>
            <a:ext cx="1432969" cy="1432969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3" name="Рисунок 32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0B9E360D-8CCA-E69A-9799-047833A258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707" y="2126050"/>
            <a:ext cx="1047573" cy="1047573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5" name="Рисунок 34" descr="Изображение выглядит как сетевой фильтр, игральная кость&#10;&#10;Автоматически созданное описание">
            <a:extLst>
              <a:ext uri="{FF2B5EF4-FFF2-40B4-BE49-F238E27FC236}">
                <a16:creationId xmlns:a16="http://schemas.microsoft.com/office/drawing/2014/main" id="{60DD2722-55E8-E1A9-0E47-60456BDE2DC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968" y="5525651"/>
            <a:ext cx="1660723" cy="1660723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7" name="Рисунок 36" descr="Изображение выглядит как мерная рейка, линейка&#10;&#10;Автоматически созданное описание">
            <a:extLst>
              <a:ext uri="{FF2B5EF4-FFF2-40B4-BE49-F238E27FC236}">
                <a16:creationId xmlns:a16="http://schemas.microsoft.com/office/drawing/2014/main" id="{2559E516-F5D2-A076-C270-F86147904DC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7508">
            <a:off x="9937874" y="310269"/>
            <a:ext cx="1638862" cy="1638862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9" name="Рисунок 38" descr="Изображение выглядит как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17761DFF-3402-2A38-19C3-3725DD244D3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546" y="1730887"/>
            <a:ext cx="1153618" cy="115361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41" name="Рисунок 40" descr="Изображение выглядит как Детское искусство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B0CFAA7-D319-58B7-C8A0-9BF1D963910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7073">
            <a:off x="9753637" y="4486700"/>
            <a:ext cx="1860140" cy="186014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45" name="Рисунок 44" descr="Изображение выглядит как инструмент, ножницы&#10;&#10;Автоматически созданное описание">
            <a:extLst>
              <a:ext uri="{FF2B5EF4-FFF2-40B4-BE49-F238E27FC236}">
                <a16:creationId xmlns:a16="http://schemas.microsoft.com/office/drawing/2014/main" id="{0C6CC1D4-EBAA-DF88-0CBD-8C3E9884E87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928" y="3054027"/>
            <a:ext cx="1153618" cy="115361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0B6A81-5D8D-3AE2-7ABA-CE5245240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57576" y="739780"/>
            <a:ext cx="4090101" cy="4140117"/>
          </a:xfrm>
          <a:prstGeom prst="rect">
            <a:avLst/>
          </a:prstGeom>
          <a:noFill/>
          <a:ln>
            <a:noFill/>
          </a:ln>
          <a:effectLst>
            <a:glow rad="889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Picture 126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8116" y="3599982"/>
            <a:ext cx="280035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3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0.10534 0.2085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0" y="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-0.0125 0.287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0.13125 0.4564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62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10312 0.20115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" y="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-0.17891 0.22268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5" y="1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0.42226 0.066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2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L -0.49088 -0.08078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44" y="-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4599 0.39514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95" y="1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0.50052 0.59329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26" y="2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371B5B5-FD0C-41C0-8164-460196026AC4}"/>
</file>

<file path=customXml/itemProps2.xml><?xml version="1.0" encoding="utf-8"?>
<ds:datastoreItem xmlns:ds="http://schemas.openxmlformats.org/officeDocument/2006/customXml" ds:itemID="{F2954B1E-6DA3-45C8-A219-02AD5F6FD242}"/>
</file>

<file path=customXml/itemProps3.xml><?xml version="1.0" encoding="utf-8"?>
<ds:datastoreItem xmlns:ds="http://schemas.openxmlformats.org/officeDocument/2006/customXml" ds:itemID="{F68AA4F8-82E1-40B3-AA34-9EE383016D6C}"/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2025-01-20T16:36:20Z</dcterms:created>
  <dcterms:modified xsi:type="dcterms:W3CDTF">2025-01-20T16:47:32Z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