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Місце для вмісту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4" y="-4387"/>
            <a:ext cx="12198044" cy="6862387"/>
          </a:xfr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713">
            <a:off x="8381418" y="396375"/>
            <a:ext cx="4140265" cy="41402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5371" y="4551857"/>
            <a:ext cx="1612353" cy="1612353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1650" y="4619638"/>
            <a:ext cx="1420549" cy="1420549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77"/>
          <a:stretch>
            <a:fillRect/>
          </a:stretch>
        </p:blipFill>
        <p:spPr>
          <a:xfrm>
            <a:off x="1820446" y="4810590"/>
            <a:ext cx="761376" cy="303204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765" y="4901689"/>
            <a:ext cx="886147" cy="886147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3586" y="4855574"/>
            <a:ext cx="1004921" cy="1004921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3613" y="5009714"/>
            <a:ext cx="696642" cy="696642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0538" y="5050589"/>
            <a:ext cx="558648" cy="558648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0"/>
          <a:stretch>
            <a:fillRect/>
          </a:stretch>
        </p:blipFill>
        <p:spPr>
          <a:xfrm>
            <a:off x="1790909" y="5113793"/>
            <a:ext cx="820450" cy="791142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B74FD-9088-5D3A-DD43-CC7DCDDCF6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7586" y="3714622"/>
            <a:ext cx="2820574" cy="2820574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62" y="860044"/>
            <a:ext cx="4582373" cy="3804630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5306" y="3098487"/>
            <a:ext cx="2457450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0026 0.03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3.54167E-6 -0.07199 C -3.54167E-6 -0.1044 0.14727 -0.14398 0.2668 -0.14398 L 0.53373 -0.14398 " pathEditMode="relative" rAng="0" ptsTypes="AAAA">
                                      <p:cBhvr>
                                        <p:cTn id="5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80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2024-03-12T14:25:00Z</dcterms:created>
  <dcterms:modified xsi:type="dcterms:W3CDTF">2024-10-31T10:47:39Z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C5646DD964C34CE0B7F720E46994E2E1_12</vt:lpwstr>
  </property>
  <property fmtid="{D5CDD505-2E9C-101B-9397-08002B2CF9AE}" pid="3" name="KSOProductBuildVer">
    <vt:lpwstr>1033-12.2.0.17119</vt:lpwstr>
  </property>
</Properties>
</file>