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2255" y="4559647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26962A-0888-70EB-1857-B78BF13F06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5" y="4184333"/>
            <a:ext cx="2007721" cy="20077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CDA76F-63D5-07B9-67C7-E2E85F9FA5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6" y="1483653"/>
            <a:ext cx="1606832" cy="160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CDB23-06A2-BCAA-6A9B-9211746B25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5146" y="4452768"/>
            <a:ext cx="1471911" cy="185009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473842" y="1358780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7209" y="2056937"/>
            <a:ext cx="3093164" cy="3147799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9622" y="3505200"/>
            <a:ext cx="32004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2024-08-14T14:28:35Z</dcterms:created>
  <dcterms:modified xsi:type="dcterms:W3CDTF">2024-11-14T21:28:22Z</dcterms:modified>
</cp:coreProperties>
</file>