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66" d="100"/>
          <a:sy n="66" d="100"/>
        </p:scale>
        <p:origin x="21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5099" y="42620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5737" y="608743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621" y="610755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232" y="60573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52811" y="61300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212" y="605276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йців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5973" y="612767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єць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8803" y="4543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7103" y="45164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21397" y="63669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5288" y="6290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книг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21397" y="486717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517" y="476255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16452" y="448129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957" y="433968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3820" y="2743835"/>
            <a:ext cx="19431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2023-12-22T23:34:00Z</dcterms:created>
  <dcterms:modified xsi:type="dcterms:W3CDTF">2024-11-09T20:04:07Z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