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9280" y="2571750"/>
            <a:ext cx="23336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79789C-7221-4ADC-AF42-DA6D4A694BBC}"/>
</file>

<file path=customXml/itemProps2.xml><?xml version="1.0" encoding="utf-8"?>
<ds:datastoreItem xmlns:ds="http://schemas.openxmlformats.org/officeDocument/2006/customXml" ds:itemID="{7F7CC09F-CCC9-4088-B6CB-9ADA1589B353}"/>
</file>

<file path=customXml/itemProps3.xml><?xml version="1.0" encoding="utf-8"?>
<ds:datastoreItem xmlns:ds="http://schemas.openxmlformats.org/officeDocument/2006/customXml" ds:itemID="{9619A6EC-3A46-4F9B-9C8D-DE8E41C66BA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2024-05-01T20:56:00Z</dcterms:created>
  <dcterms:modified xsi:type="dcterms:W3CDTF">2024-12-25T12:38:32Z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