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24"/>
    <p:restoredTop sz="95537"/>
  </p:normalViewPr>
  <p:slideViewPr>
    <p:cSldViewPr snapToGrid="0" showGuides="1">
      <p:cViewPr varScale="1">
        <p:scale>
          <a:sx n="100" d="100"/>
          <a:sy n="100" d="100"/>
        </p:scale>
        <p:origin x="1160" y="1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72584-4B08-1873-6E42-7DF445168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0EF8F8-4D5C-5BD5-B86B-385B0F50F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05894-5B13-BB5D-6D11-E525845E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8A731-7640-E3E1-0B0E-D33D3789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6F076-81E1-7A66-7874-44B1BBAF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87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048E5-0D92-449F-4F2E-02850361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F2798-0979-7B1E-26FB-12D0EFF9A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35EB7-34D5-86A8-6E39-C2557030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6C14-1C14-DE1D-E504-0588572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D4ABB-A3C4-B6FE-E8FE-6ECC7FC2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20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828D58-117A-F8ED-9944-D59BFD3EB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BFEC2E-915E-1A8E-06D4-7C5D6BF7A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F22D2-B8F2-E241-AB62-C6FD9C59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3DBD2-CBEB-41EA-DF60-10975CC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F2DE9-B7A5-03D4-4274-A2DD5D40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329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B44E-D5EC-5C3E-83F5-67A00E39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9A6E6-D4EA-A12A-2F50-D3A68023E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A0DBE-CF52-E096-4E36-B908F228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7A8A-4134-B364-A504-1F66A873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3C113-5D25-A158-8F88-95FDA51A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80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1C07-24AB-37EE-E389-1DD82AD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F4AD0-3EAD-3324-759D-AD4D9B28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AE87C-2869-925A-C163-4A48F0A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6A113-7B14-B99E-DA63-410C6928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B2917-B233-54FA-3A70-E5C3A34B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0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DB41-3349-168F-9647-971E8370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44EEF-870B-6A47-E364-04F36B24D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C8C69A-E9C3-CBF9-BE6E-AF7F9EE8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3F8F9-ADFE-D8D4-DF39-E08661A6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69E93-7D95-DB12-EC35-02DD470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0B5-A380-71B8-663B-A9B261F4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998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50240-A3B6-4DFA-1887-A0530944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B6EB3-284C-DA9D-D4B2-8733DC64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22337-161B-4088-FCD1-8B803C17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2FE4D9-DAA4-BA8C-56E6-5534CD0B0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6167D0-5DC2-6EB4-33A3-8EB4B193A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B99C1F-B95F-58F6-ACD6-09A4B7FA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ED8277-131F-41FC-5CA4-48CB247F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871CB1-8496-FDD2-0B9D-3853033F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41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9BF7F-D825-0DE7-E3C6-37B27BF9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44C471-4055-2512-A62E-2DDFD95B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EB75C5-45EE-A05A-6364-3DB1F72E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CA45D8-36F0-2FB3-09CC-CADCD334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369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DC216F-CB3C-2DF6-F7F4-F6AC6141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CA2017-46C3-3E00-A3F3-9193195D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886004-2A3D-3D10-39A1-59AFE646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870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73D85-7DF0-6A48-AB75-0D60727D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4AB4C-2196-A33E-10F9-8CC8696D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633AB0-9F3A-77F4-FC2B-97412596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27807-FF88-A4DD-771D-E16C244A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A5ABC-6208-7732-202B-660FF022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49C76-FE95-485E-3762-E23551A3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4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1BF38-30A8-3CF3-8331-0B7DE067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7ACBDC-1516-7B03-B8AF-1D50E2911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02428F-2779-2398-2DDB-9E9E5FC73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EE0A5-5D30-EDF4-B29E-5675F8E2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EE91-9801-3AD0-F09C-A1DED975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CF2FF-5FC3-64D2-7157-20F515BC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41005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5C548-DE66-C8EA-3270-680EE573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980AC-C917-8E9C-8202-B6735E4D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66393-B65E-B09C-1D5E-6ABE81D2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A001F-3679-9B18-0924-3E355923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B294A-142A-B4DE-40CE-3F54E9760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95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етская площадка, мультфильм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0A3CE0-B79B-E15E-01AC-B684E12575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362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1434FC42-863D-4FA1-0390-1BA1A1BBA015}"/>
              </a:ext>
            </a:extLst>
          </p:cNvPr>
          <p:cNvSpPr/>
          <p:nvPr/>
        </p:nvSpPr>
        <p:spPr>
          <a:xfrm>
            <a:off x="6682766" y="3558535"/>
            <a:ext cx="2731151" cy="2600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E1C97301-8EA0-0BC9-DA15-E49731D809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3E3F795-409B-7A79-90DC-2B4572E6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430" y="3876164"/>
            <a:ext cx="1972111" cy="198271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2CEE0D5-88B8-666A-9DE9-1E0A7E6D8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536" y="3859248"/>
            <a:ext cx="1972111" cy="19721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92D673B-AE22-FB85-5E8B-6283A58F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432" y="3635433"/>
            <a:ext cx="2455081" cy="24550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81F5E44E-31E3-6BCE-649A-7D0C649B0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4536" y="3787033"/>
            <a:ext cx="2116539" cy="211653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DEB52EF-7951-90EC-250C-C67500E09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260" y="3823063"/>
            <a:ext cx="2001470" cy="20014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мок, мультфильм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3718209-6D5B-547F-BB10-FA5CCE381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136" y="3734031"/>
            <a:ext cx="2040002" cy="204000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стрекоза, Сетчатокрылые насекомые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55A2EF0F-12E5-6F11-DFB5-17F45927A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6379" y="3852297"/>
            <a:ext cx="1970583" cy="197058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DE7CAD25-B614-95BE-18F2-8121563184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124" y="3742224"/>
            <a:ext cx="2021561" cy="20215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28A9B2CB-D83E-3F71-D029-48EB9BDA0C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247" y="3916517"/>
            <a:ext cx="1894294" cy="1894294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ая звезда, беспозвоночный, Морские беспозвоночные, иглокожие&#10;&#10;Автоматически созданное описание">
            <a:extLst>
              <a:ext uri="{FF2B5EF4-FFF2-40B4-BE49-F238E27FC236}">
                <a16:creationId xmlns:a16="http://schemas.microsoft.com/office/drawing/2014/main" id="{8337C689-0D68-68C0-6316-1F96175FD7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2967" y="3770827"/>
            <a:ext cx="2078096" cy="209671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Цветоножка, лепесток, орхидея&#10;&#10;Автоматически созданное описание">
            <a:extLst>
              <a:ext uri="{FF2B5EF4-FFF2-40B4-BE49-F238E27FC236}">
                <a16:creationId xmlns:a16="http://schemas.microsoft.com/office/drawing/2014/main" id="{218ADE30-6471-894F-AA63-5A0B427D80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6567" y="3618550"/>
            <a:ext cx="2600488" cy="260048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5145FD0-706F-DD98-34C3-A758328A8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6323" y="3834347"/>
            <a:ext cx="2122227" cy="212222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3C5DC4-A141-D23A-8A0F-0ACBD9D759A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846022" y="3816629"/>
            <a:ext cx="2485491" cy="215821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78DB49AF-6F7C-5D3E-B9D6-D36E38991D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35647" y="3472412"/>
            <a:ext cx="2892765" cy="289276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зарисов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84B70D-02E0-DD0D-FD48-71FAE7AC65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42130" y="3848403"/>
            <a:ext cx="2541039" cy="2541039"/>
          </a:xfrm>
          <a:prstGeom prst="rect">
            <a:avLst/>
          </a:prstGeom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8385" y="2924899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3.7037E-7 L 0.27175 0.12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7 -4.07407E-6 L 0.27174 0.123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-4.44444E-6 L 0.27175 0.123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9 L -0.19323 0.039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8 L -0.19323 0.039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 0.03959 L -0.19322 0.039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7 -1.85185E-6 L 0.27174 0.1231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 0.03958 L -0.19322 0.0395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1.11111E-6 L 0.27174 0.123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8 L -0.19323 0.0395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3.7037E-6 L 0.27174 0.1231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8 L -0.19323 0.039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4</cp:revision>
  <dcterms:created xsi:type="dcterms:W3CDTF">2024-08-03T06:06:49Z</dcterms:created>
  <dcterms:modified xsi:type="dcterms:W3CDTF">2024-08-03T19:03:34Z</dcterms:modified>
</cp:coreProperties>
</file>