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sv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СЛАДКАЯ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СПЕЛАЯ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КОЛОТЫЕ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ВЕСЁЛЫЙ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(ЛЫЖНИК)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ВЫСОКАЯ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(СКАЛА)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95936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ВОЛШЕБНЫЙ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(КОЛПАК)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СВЕТЛАЯ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7047566" y="5607270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РАЗНОЦВЕТНАЯ</a:t>
            </a:r>
          </a:p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1787" y="1677511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2024-08-08T10:58:02Z</dcterms:modified>
</cp:coreProperties>
</file>