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44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3184" autoAdjust="0"/>
  </p:normalViewPr>
  <p:slideViewPr>
    <p:cSldViewPr snapToGrid="0">
      <p:cViewPr varScale="1">
        <p:scale>
          <a:sx n="64" d="100"/>
          <a:sy n="64" d="100"/>
        </p:scale>
        <p:origin x="7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637D-38E6-4E6A-941B-23A9A221684B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349-4669-4FBB-B60E-15E417BCF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3E349-4669-4FBB-B60E-15E417BCF8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microsoft.com/office/2007/relationships/hdphoto" Target="../media/image19.wdp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tags" Target="../tags/tag1.xml"/><Relationship Id="rId34" Type="http://schemas.openxmlformats.org/officeDocument/2006/relationships/image" Target="../media/image33.png"/><Relationship Id="rId35" Type="http://schemas.openxmlformats.org/officeDocument/2006/relationships/slideLayout" Target="../slideLayouts/slideLayout7.xml"/><Relationship Id="rId36" Type="http://schemas.openxmlformats.org/officeDocument/2006/relationships/notesSlide" Target="../notesSlides/notesSlide1.xml"/><Relationship Id="rId3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картина, небо, облако, в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1563" b="-1"/>
          <a:stretch>
            <a:fillRect/>
          </a:stretch>
        </p:blipFill>
        <p:spPr>
          <a:xfrm>
            <a:off x="-3142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00" y="-1407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: скругленные углы 63"/>
          <p:cNvSpPr/>
          <p:nvPr/>
        </p:nvSpPr>
        <p:spPr>
          <a:xfrm>
            <a:off x="4110911" y="6184161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Овал 64"/>
          <p:cNvSpPr/>
          <p:nvPr/>
        </p:nvSpPr>
        <p:spPr>
          <a:xfrm>
            <a:off x="6160814" y="5456884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106401" y="6139843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Ров-ров-ров как много…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: скругленные углы 97"/>
          <p:cNvSpPr/>
          <p:nvPr/>
        </p:nvSpPr>
        <p:spPr>
          <a:xfrm>
            <a:off x="4110911" y="77184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Овал 98"/>
          <p:cNvSpPr/>
          <p:nvPr/>
        </p:nvSpPr>
        <p:spPr>
          <a:xfrm>
            <a:off x="6160814" y="4456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4106401" y="727523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Ыр-ыр-ыр купим вкусный…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: скругленные углы 101"/>
          <p:cNvSpPr/>
          <p:nvPr/>
        </p:nvSpPr>
        <p:spPr>
          <a:xfrm>
            <a:off x="4110911" y="213598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Овал 102"/>
          <p:cNvSpPr/>
          <p:nvPr/>
        </p:nvSpPr>
        <p:spPr>
          <a:xfrm>
            <a:off x="6160814" y="140870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4065838" y="2091754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Ар-ар-ар огромный красный…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рямоугольник: скругленные углы 105"/>
          <p:cNvSpPr/>
          <p:nvPr/>
        </p:nvSpPr>
        <p:spPr>
          <a:xfrm>
            <a:off x="4110911" y="350012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Овал 106"/>
          <p:cNvSpPr/>
          <p:nvPr/>
        </p:nvSpPr>
        <p:spPr>
          <a:xfrm>
            <a:off x="6160814" y="277284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4106400" y="3593498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утиное…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Прямоугольник: скругленные углы 109"/>
          <p:cNvSpPr/>
          <p:nvPr/>
        </p:nvSpPr>
        <p:spPr>
          <a:xfrm>
            <a:off x="4110911" y="4826908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Овал 110"/>
          <p:cNvSpPr/>
          <p:nvPr/>
        </p:nvSpPr>
        <p:spPr>
          <a:xfrm>
            <a:off x="6160814" y="4099631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4106400" y="4921401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скачет…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256411" y="769573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Овал 1"/>
          <p:cNvSpPr/>
          <p:nvPr/>
        </p:nvSpPr>
        <p:spPr>
          <a:xfrm>
            <a:off x="2299913" y="44567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6342" y="874036"/>
            <a:ext cx="2469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Рог-рог-рог крупный..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/>
          <p:cNvSpPr/>
          <p:nvPr/>
        </p:nvSpPr>
        <p:spPr>
          <a:xfrm>
            <a:off x="256411" y="348933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Овал 50"/>
          <p:cNvSpPr/>
          <p:nvPr/>
        </p:nvSpPr>
        <p:spPr>
          <a:xfrm>
            <a:off x="2299913" y="2764328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49150" y="3584456"/>
            <a:ext cx="22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Рат-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хитрый…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/>
          <p:cNvSpPr/>
          <p:nvPr/>
        </p:nvSpPr>
        <p:spPr>
          <a:xfrm>
            <a:off x="256411" y="484921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Овал 54"/>
          <p:cNvSpPr/>
          <p:nvPr/>
        </p:nvSpPr>
        <p:spPr>
          <a:xfrm>
            <a:off x="2299913" y="4124209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83635" y="4821179"/>
            <a:ext cx="2246123" cy="64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Дор-дор-дор красный…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: скругленные углы 80"/>
          <p:cNvSpPr/>
          <p:nvPr/>
        </p:nvSpPr>
        <p:spPr>
          <a:xfrm>
            <a:off x="256411" y="6204516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Овал 82"/>
          <p:cNvSpPr/>
          <p:nvPr/>
        </p:nvSpPr>
        <p:spPr>
          <a:xfrm>
            <a:off x="2299913" y="5479510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265300" y="6172636"/>
            <a:ext cx="2246123" cy="64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Ор-ор-ор руби дрова…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Рисунок 114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299107" y="2139290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Овал 6"/>
          <p:cNvSpPr/>
          <p:nvPr/>
        </p:nvSpPr>
        <p:spPr>
          <a:xfrm>
            <a:off x="2327388" y="144468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711" y="2097894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мы повесили…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565" y="1651962"/>
            <a:ext cx="941946" cy="94194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8664" y="2933062"/>
            <a:ext cx="775911" cy="99187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6125" y="5430530"/>
            <a:ext cx="1414639" cy="141463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амолет, Воздушный шар, сердце, шар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1474598"/>
            <a:ext cx="851360" cy="123196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3962" y="359483"/>
            <a:ext cx="1156874" cy="66184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4195023"/>
            <a:ext cx="1128231" cy="112823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2793148"/>
            <a:ext cx="1063393" cy="121824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пор,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0147" y="5643689"/>
            <a:ext cx="1010100" cy="91795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7353" y="2792219"/>
            <a:ext cx="1063393" cy="121824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4319" y="4204120"/>
            <a:ext cx="1128231" cy="112823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пор,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39133" y="5643688"/>
            <a:ext cx="1010100" cy="91795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25345" y="357291"/>
            <a:ext cx="1156874" cy="66184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амолет, Воздушный шар, сердце, шар&#10;&#10;Автоматически созданное описание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81322" y="1474598"/>
            <a:ext cx="851360" cy="123196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06971" y="2936080"/>
            <a:ext cx="775911" cy="99187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06124" y="5434076"/>
            <a:ext cx="1414639" cy="1414639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08118" y="1639659"/>
            <a:ext cx="941946" cy="941946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920990" y="2091690"/>
            <a:ext cx="2276475" cy="3800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WPS Presentation</Application>
  <PresentationFormat>Широкоэкранный</PresentationFormat>
  <Paragraphs>20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ELMIRA</dc:creator>
  <cp:lastModifiedBy>yanag</cp:lastModifiedBy>
  <cp:revision>18</cp:revision>
  <dcterms:created xsi:type="dcterms:W3CDTF">2024-04-15T09:19:00Z</dcterms:created>
  <dcterms:modified xsi:type="dcterms:W3CDTF">2024-07-03T06:46:04Z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6E9D6A1654794B798BB2E32B94F11594_12</vt:lpwstr>
  </property>
  <property fmtid="{D5CDD505-2E9C-101B-9397-08002B2CF9AE}" pid="3" name="KSOProductBuildVer">
    <vt:lpwstr>1033-12.2.0.17119</vt:lpwstr>
  </property>
</Properties>
</file>