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Relationship Id="rId25" Type="http://schemas.microsoft.com/office/2007/relationships/hdphoto" Target="../media/hdphoto4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microsoft.com/office/2007/relationships/hdphoto" Target="../media/hdphoto5.wdp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28.png"/><Relationship Id="rId3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47054" y="3715476"/>
            <a:ext cx="2905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