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445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28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3184" autoAdjust="0"/>
  </p:normalViewPr>
  <p:slideViewPr>
    <p:cSldViewPr snapToGrid="0">
      <p:cViewPr varScale="1">
        <p:scale>
          <a:sx n="64" d="100"/>
          <a:sy n="64" d="100"/>
        </p:scale>
        <p:origin x="72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17637D-38E6-4E6A-941B-23A9A221684B}" type="datetimeFigureOut">
              <a:rPr lang="en-US" smtClean="0"/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E3E349-4669-4FBB-B60E-15E417BCF8BF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1E14D-C2B6-AC41-BA5A-3B92B3712F7D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AD378-8698-0848-BF81-7880F1958DB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microsoft.com/office/2007/relationships/hdphoto" Target="../media/image4.wdp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microsoft.com/office/2007/relationships/hdphoto" Target="../media/image11.wdp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microsoft.com/office/2007/relationships/hdphoto" Target="../media/image15.wdp"/><Relationship Id="rId16" Type="http://schemas.openxmlformats.org/officeDocument/2006/relationships/image" Target="../media/image16.png"/><Relationship Id="rId17" Type="http://schemas.microsoft.com/office/2007/relationships/hdphoto" Target="../media/image17.wdp"/><Relationship Id="rId18" Type="http://schemas.openxmlformats.org/officeDocument/2006/relationships/image" Target="../media/image18.png"/><Relationship Id="rId19" Type="http://schemas.microsoft.com/office/2007/relationships/hdphoto" Target="../media/image19.wdp"/><Relationship Id="rId20" Type="http://schemas.openxmlformats.org/officeDocument/2006/relationships/image" Target="../media/image20.png"/><Relationship Id="rId21" Type="http://schemas.microsoft.com/office/2007/relationships/hdphoto" Target="../media/image21.wdp"/><Relationship Id="rId22" Type="http://schemas.openxmlformats.org/officeDocument/2006/relationships/image" Target="../media/image22.png"/><Relationship Id="rId23" Type="http://schemas.microsoft.com/office/2007/relationships/hdphoto" Target="../media/image23.wdp"/><Relationship Id="rId24" Type="http://schemas.openxmlformats.org/officeDocument/2006/relationships/image" Target="../media/image24.png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openxmlformats.org/officeDocument/2006/relationships/image" Target="../media/image29.png"/><Relationship Id="rId30" Type="http://schemas.openxmlformats.org/officeDocument/2006/relationships/image" Target="../media/image30.png"/><Relationship Id="rId31" Type="http://schemas.openxmlformats.org/officeDocument/2006/relationships/image" Target="../media/image31.png"/><Relationship Id="rId32" Type="http://schemas.openxmlformats.org/officeDocument/2006/relationships/image" Target="../media/image32.png"/><Relationship Id="rId33" Type="http://schemas.openxmlformats.org/officeDocument/2006/relationships/tags" Target="../tags/tag1.xml"/><Relationship Id="rId34" Type="http://schemas.openxmlformats.org/officeDocument/2006/relationships/image" Target="../media/image33.png"/><Relationship Id="rId35" Type="http://schemas.openxmlformats.org/officeDocument/2006/relationships/slideLayout" Target="../slideLayouts/slideLayout7.xml"/><Relationship Id="rId36" Type="http://schemas.openxmlformats.org/officeDocument/2006/relationships/notesSlide" Target="../notesSlides/notesSlide1.xml"/><Relationship Id="rId37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Изображение выглядит как картина, небо, облако, вода&#10;&#10;Автоматически созданное описание"/>
          <p:cNvPicPr>
            <a:picLocks noChangeAspect="1"/>
          </p:cNvPicPr>
          <p:nvPr/>
        </p:nvPicPr>
        <p:blipFill rotWithShape="1">
          <a:blip r:embed="rId1"/>
          <a:srcRect t="1563" b="-1"/>
          <a:stretch>
            <a:fillRect/>
          </a:stretch>
        </p:blipFill>
        <p:spPr>
          <a:xfrm>
            <a:off x="-3142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000" y="-14077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: скругленные углы 63"/>
          <p:cNvSpPr/>
          <p:nvPr/>
        </p:nvSpPr>
        <p:spPr>
          <a:xfrm>
            <a:off x="4110911" y="6184161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Овал 64"/>
          <p:cNvSpPr/>
          <p:nvPr/>
        </p:nvSpPr>
        <p:spPr>
          <a:xfrm>
            <a:off x="6160814" y="5456884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4106401" y="6139843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Ров-ров-ров как много…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рямоугольник: скругленные углы 97"/>
          <p:cNvSpPr/>
          <p:nvPr/>
        </p:nvSpPr>
        <p:spPr>
          <a:xfrm>
            <a:off x="4110911" y="77184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Овал 98"/>
          <p:cNvSpPr/>
          <p:nvPr/>
        </p:nvSpPr>
        <p:spPr>
          <a:xfrm>
            <a:off x="6160814" y="4456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>
            <a:off x="4106401" y="727523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Ыр-ыр-ыр купим вкусный…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Прямоугольник: скругленные углы 101"/>
          <p:cNvSpPr/>
          <p:nvPr/>
        </p:nvSpPr>
        <p:spPr>
          <a:xfrm>
            <a:off x="4110911" y="213598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Овал 102"/>
          <p:cNvSpPr/>
          <p:nvPr/>
        </p:nvSpPr>
        <p:spPr>
          <a:xfrm>
            <a:off x="6160814" y="140870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TextBox 103"/>
          <p:cNvSpPr txBox="1"/>
          <p:nvPr/>
        </p:nvSpPr>
        <p:spPr>
          <a:xfrm>
            <a:off x="4065838" y="2091754"/>
            <a:ext cx="2253159" cy="642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Ар-ар-ар огромный красный…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Прямоугольник: скругленные углы 105"/>
          <p:cNvSpPr/>
          <p:nvPr/>
        </p:nvSpPr>
        <p:spPr>
          <a:xfrm>
            <a:off x="4110911" y="3500124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Овал 106"/>
          <p:cNvSpPr/>
          <p:nvPr/>
        </p:nvSpPr>
        <p:spPr>
          <a:xfrm>
            <a:off x="6160814" y="277284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4106400" y="3593498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Ро-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ро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утиное…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0" name="Прямоугольник: скругленные углы 109"/>
          <p:cNvSpPr/>
          <p:nvPr/>
        </p:nvSpPr>
        <p:spPr>
          <a:xfrm>
            <a:off x="4110911" y="4826908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1" name="Овал 110"/>
          <p:cNvSpPr/>
          <p:nvPr/>
        </p:nvSpPr>
        <p:spPr>
          <a:xfrm>
            <a:off x="6160814" y="4099631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TextBox 111"/>
          <p:cNvSpPr txBox="1"/>
          <p:nvPr/>
        </p:nvSpPr>
        <p:spPr>
          <a:xfrm>
            <a:off x="4106400" y="4921401"/>
            <a:ext cx="2253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Ру-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ру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скачет…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Прямоугольник: скругленные углы 25"/>
          <p:cNvSpPr/>
          <p:nvPr/>
        </p:nvSpPr>
        <p:spPr>
          <a:xfrm>
            <a:off x="256411" y="769573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Овал 1"/>
          <p:cNvSpPr/>
          <p:nvPr/>
        </p:nvSpPr>
        <p:spPr>
          <a:xfrm>
            <a:off x="2299913" y="44567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256342" y="874036"/>
            <a:ext cx="24699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Рог-рог-рог крупный..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Прямоугольник: скругленные углы 49"/>
          <p:cNvSpPr/>
          <p:nvPr/>
        </p:nvSpPr>
        <p:spPr>
          <a:xfrm>
            <a:off x="256411" y="348933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Овал 50"/>
          <p:cNvSpPr/>
          <p:nvPr/>
        </p:nvSpPr>
        <p:spPr>
          <a:xfrm>
            <a:off x="2299913" y="2764328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249150" y="3584456"/>
            <a:ext cx="2246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Рат-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рат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хитрый…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Прямоугольник: скругленные углы 53"/>
          <p:cNvSpPr/>
          <p:nvPr/>
        </p:nvSpPr>
        <p:spPr>
          <a:xfrm>
            <a:off x="256411" y="4849215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Овал 54"/>
          <p:cNvSpPr/>
          <p:nvPr/>
        </p:nvSpPr>
        <p:spPr>
          <a:xfrm>
            <a:off x="2299913" y="4124209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283635" y="4821179"/>
            <a:ext cx="2246123" cy="6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Дор-дор-дор красный…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Прямоугольник: скругленные углы 80"/>
          <p:cNvSpPr/>
          <p:nvPr/>
        </p:nvSpPr>
        <p:spPr>
          <a:xfrm>
            <a:off x="256411" y="6204516"/>
            <a:ext cx="2779501" cy="5524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Овал 82"/>
          <p:cNvSpPr/>
          <p:nvPr/>
        </p:nvSpPr>
        <p:spPr>
          <a:xfrm>
            <a:off x="2299913" y="5479510"/>
            <a:ext cx="1278275" cy="128973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TextBox 84"/>
          <p:cNvSpPr txBox="1"/>
          <p:nvPr/>
        </p:nvSpPr>
        <p:spPr>
          <a:xfrm>
            <a:off x="265300" y="6172636"/>
            <a:ext cx="2246123" cy="640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Ор-ор-ор руби дрова…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5" name="Рисунок 114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299107" y="2139290"/>
            <a:ext cx="2788207" cy="55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Овал 6"/>
          <p:cNvSpPr/>
          <p:nvPr/>
        </p:nvSpPr>
        <p:spPr>
          <a:xfrm>
            <a:off x="2327388" y="1444687"/>
            <a:ext cx="1282279" cy="1293779"/>
          </a:xfrm>
          <a:prstGeom prst="ellipse">
            <a:avLst/>
          </a:prstGeom>
          <a:ln>
            <a:solidFill>
              <a:srgbClr val="2F528F"/>
            </a:solidFill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96711" y="2097894"/>
            <a:ext cx="2253159" cy="6428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Ры-ры-ры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мы повесили…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 descr="Изображение выглядит как носорог, млекопитающее, рыло, Белый носорог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5839" y="145667"/>
            <a:ext cx="1116688" cy="1116688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1565" y="1651962"/>
            <a:ext cx="941946" cy="941946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08664" y="2933062"/>
            <a:ext cx="775911" cy="99187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06125" y="5430530"/>
            <a:ext cx="1414639" cy="1414639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самолет, Воздушный шар, сердце, шар&#10;&#10;Автоматически созданное описание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81322" y="1474598"/>
            <a:ext cx="851360" cy="1231969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23962" y="359483"/>
            <a:ext cx="1156874" cy="661840"/>
          </a:xfrm>
          <a:prstGeom prst="rect">
            <a:avLst/>
          </a:prstGeom>
        </p:spPr>
      </p:pic>
      <p:pic>
        <p:nvPicPr>
          <p:cNvPr id="29" name="Рисунок 28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4195023"/>
            <a:ext cx="1128231" cy="1128231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04553" y="2793148"/>
            <a:ext cx="1063393" cy="1218241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0147" y="5643689"/>
            <a:ext cx="1010100" cy="917955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иллюстрация, Вымышленный персонаж, фантастика, Анимация&#10;&#10;Автоматически созданное описание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07353" y="2792219"/>
            <a:ext cx="1063393" cy="1218241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фрукт, яблоко, Натуральные продукты, красный&#10;&#10;Автоматически созданное описание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04319" y="4204120"/>
            <a:ext cx="1128231" cy="1128231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топор, инструмент&#10;&#10;Автоматически созданное описание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2439133" y="5643688"/>
            <a:ext cx="1010100" cy="917955"/>
          </a:xfrm>
          <a:prstGeom prst="rect">
            <a:avLst/>
          </a:prstGeom>
        </p:spPr>
      </p:pic>
      <p:pic>
        <p:nvPicPr>
          <p:cNvPr id="38" name="Рисунок 37" descr="Изображение выглядит как желтый, окарина&#10;&#10;Автоматически созданное описание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225345" y="357291"/>
            <a:ext cx="1156874" cy="66184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самолет, Воздушный шар, сердце, шар&#10;&#10;Автоматически созданное описание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381322" y="1474598"/>
            <a:ext cx="851360" cy="1231969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ручка, пишущий прибор, искусство, рисунок&#10;&#10;Автоматически созданное описание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406971" y="2936080"/>
            <a:ext cx="775911" cy="991875"/>
          </a:xfrm>
          <a:prstGeom prst="rect">
            <a:avLst/>
          </a:prstGeom>
        </p:spPr>
      </p:pic>
      <p:pic>
        <p:nvPicPr>
          <p:cNvPr id="41" name="Рисунок 40" descr="Изображение выглядит как мультфильм, Фигурка животного, графическая вставка, млекопитающее&#10;&#10;Автоматически созданное описание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6381322" y="4193099"/>
            <a:ext cx="914579" cy="1095742"/>
          </a:xfrm>
          <a:prstGeom prst="rect">
            <a:avLst/>
          </a:prstGeom>
        </p:spPr>
      </p:pic>
      <p:pic>
        <p:nvPicPr>
          <p:cNvPr id="42" name="Рисунок 41" descr="Изображение выглядит как Сетчатокрылые насекомые, членистоногие, Мембранокрылое насекомое, вредное насекомое&#10;&#10;Автоматически созданное описание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106124" y="5434076"/>
            <a:ext cx="1414639" cy="1414639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занавеска&#10;&#10;Автоматически созданное описание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508118" y="1639659"/>
            <a:ext cx="941946" cy="941946"/>
          </a:xfrm>
          <a:prstGeom prst="rect">
            <a:avLst/>
          </a:prstGeom>
        </p:spPr>
      </p:pic>
      <p:pic>
        <p:nvPicPr>
          <p:cNvPr id="116" name="Picture 115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920990" y="2091690"/>
            <a:ext cx="2771775" cy="3800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WPS Presentation</Application>
  <PresentationFormat>Широкоэкранный</PresentationFormat>
  <Paragraphs>20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ELMIRA</dc:creator>
  <cp:lastModifiedBy>yanag</cp:lastModifiedBy>
  <cp:revision>18</cp:revision>
  <dcterms:created xsi:type="dcterms:W3CDTF">2024-04-15T09:19:00Z</dcterms:created>
  <dcterms:modified xsi:type="dcterms:W3CDTF">2024-07-03T06:46:04Z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6E9D6A1654794B798BB2E32B94F11594_12</vt:lpwstr>
  </property>
  <property fmtid="{D5CDD505-2E9C-101B-9397-08002B2CF9AE}" pid="3" name="KSOProductBuildVer">
    <vt:lpwstr>1033-12.2.0.17119</vt:lpwstr>
  </property>
</Properties>
</file>