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4.svg" ContentType="image/svg+xml"/>
  <Override PartName="/ppt/media/media1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7F911-D88A-F545-DE47-AD4E61E247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E9D720-6C88-9FDA-09AE-2FD2C90E4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3AAABB-241F-E00A-B5EA-E7FB6900A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77283A-E794-6D85-2DC4-098EDF7D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88E88B-9B6B-3E7A-2C3A-6AB7F2276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092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452DB-993C-EBD3-B5D5-1B1B42CE3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ABA166-7026-68C7-E590-F9078B8DB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BEBF42-1971-482E-6D8A-ABA7E3202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26E550-6DCD-C5DE-DD07-D03358A27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08425F-CDDB-B79B-6E10-E7C6F64E5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578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8B59E0E-7977-942E-CB1D-77BB005C7F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DC6B55-28A7-16EA-A1EE-B4DC70FA7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84DFC6-E43E-C5BF-47AE-457B0031B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10E0F6-33A3-A95C-1C7F-67D087C1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D43FE8-4062-04DD-BF72-748792A73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11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38652-A451-78DC-67FA-9311F7B69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CFB5E3-A80D-46C9-A42F-845ADD63D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758292-3FBD-8BC6-186B-AEC975F99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1648D0-20E1-345A-E307-ACF92437B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B0DC16-8E36-36C7-B8DC-50ADCEC3C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597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0D4CF-2CBD-0F84-5A30-84E412F22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FD8797-2D68-E611-69BC-2B0D84B08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7B1AE0-D1EA-C5F8-43BA-0722E1918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AA1C1D-F2A7-B89E-69F5-1E75B173D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9C9E7F-38B7-8737-0F01-260D1AD92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230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9DA83-A2ED-C752-C161-43D2DD9AC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ACA68A-067A-C5A9-7604-7377C6567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457639-0A35-0BF7-25A6-AA17199B4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77C318-5F36-49B2-FBCE-D36649F39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88646E-292E-B484-C111-02D800CD4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7ABBED-FADA-4B64-5710-AC1813093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902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75E27-6EA6-E5CB-809C-99496089C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520164-D397-7A37-FD9A-4C008ABA7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5D1605-CAC8-D148-3DC1-22D8521EF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1235DD-7E1E-5793-D552-EB49629375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9F40893-41AD-C2A2-7034-F68852C16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A0B9A3C-0D8F-B7A1-5629-E207BB49C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C79E87-43F2-D32F-0A7C-86B483C6A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5EC701A-0501-BE25-624C-8CBF57A47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448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CEACB4-DCB6-02AE-048D-18799B07D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5A29C2B-54E2-0BB4-AA1B-428AF6608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B104FD3-CB94-236C-DEC5-AFA844CA2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A668E1-F1FF-2B83-B680-1DF75C5DE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737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FD4DB1B-C550-CFCE-2284-FEEC448F1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206058-4EB3-9D27-AF8B-9B308BE16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52AF43-D848-CB24-A36E-462E4E9F5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007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11CD-0DB9-CB01-CD99-BB6442752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2A5DD7-1112-18C1-C533-BEB0C2CA2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0D19BF-F8BC-05F4-196A-AE35907DC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12032F-4BDB-9E58-2D85-29EED2B97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2EA15F-CD9B-DA8D-FE40-AC21F10A7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C0A074-2590-213C-58EB-5AC30BA69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33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45AED2-62D1-9B91-BC11-430F27C11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BB06342-F4DB-37FF-BD64-2F5EE7EDD9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535978-2C02-D1A9-19CA-9E630F79F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574897-5490-0FAE-2C41-0EBC86800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E2B593-7EF7-FE2D-FA6B-C1CBF284B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8679F9-B2B5-CB9A-B095-516F47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58112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097AD7-BD0E-D290-B8A4-A0F19389B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18C29F-6161-6F17-FF6A-0FC2AC497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E7DBB0-079B-B5BF-AF3A-707DBAFA73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93FC76-0BF7-3F0E-C8DD-A8C0B87B4A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800171-2FAA-6668-D7E6-4B8841783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4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sv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E7D696-6D1D-9698-4356-FF5845E30E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4237" y="-48360"/>
            <a:ext cx="12409404" cy="695472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889E921-E3EE-AFE5-780B-7282F37B1F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3" t="4900" r="17381"/>
          <a:stretch/>
        </p:blipFill>
        <p:spPr>
          <a:xfrm>
            <a:off x="6400782" y="476561"/>
            <a:ext cx="3837238" cy="5996456"/>
          </a:xfrm>
          <a:prstGeom prst="rect">
            <a:avLst/>
          </a:prstGeom>
        </p:spPr>
      </p:pic>
      <p:sp>
        <p:nvSpPr>
          <p:cNvPr id="29" name="Взрыв: 14 точек 28">
            <a:extLst>
              <a:ext uri="{FF2B5EF4-FFF2-40B4-BE49-F238E27FC236}">
                <a16:creationId xmlns:a16="http://schemas.microsoft.com/office/drawing/2014/main" id="{6DB73412-27AA-E5D3-8C20-6B14BF9DAE01}"/>
              </a:ext>
            </a:extLst>
          </p:cNvPr>
          <p:cNvSpPr/>
          <p:nvPr/>
        </p:nvSpPr>
        <p:spPr>
          <a:xfrm rot="2171677">
            <a:off x="6215592" y="2380869"/>
            <a:ext cx="4438103" cy="3998137"/>
          </a:xfrm>
          <a:prstGeom prst="irregularSeal2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glow rad="808032">
              <a:schemeClr val="bg1">
                <a:alpha val="66391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765790" y="3474789"/>
            <a:ext cx="3280703" cy="19537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591740">
            <a:off x="7247793" y="3536605"/>
            <a:ext cx="2033478" cy="2307216"/>
          </a:xfrm>
          <a:prstGeom prst="rect">
            <a:avLst/>
          </a:prstGeom>
          <a:effectLst>
            <a:glow rad="33526">
              <a:schemeClr val="tx1">
                <a:lumMod val="50000"/>
                <a:lumOff val="5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6586" y="3383211"/>
            <a:ext cx="2070465" cy="20704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1590" y="3460553"/>
            <a:ext cx="1941206" cy="19412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25" y="3230007"/>
            <a:ext cx="2306447" cy="22986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5076" y="3305365"/>
            <a:ext cx="2148311" cy="2148311"/>
          </a:xfrm>
          <a:prstGeom prst="rect">
            <a:avLst/>
          </a:prstGeom>
        </p:spPr>
      </p:pic>
      <p:pic>
        <p:nvPicPr>
          <p:cNvPr id="3" name="70b9282752140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51727" y="-918992"/>
            <a:ext cx="609600" cy="609600"/>
          </a:xfrm>
          <a:prstGeom prst="rect">
            <a:avLst/>
          </a:prstGeom>
        </p:spPr>
      </p:pic>
      <p:pic>
        <p:nvPicPr>
          <p:cNvPr id="15" name="70b9282752140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51727" y="-918992"/>
            <a:ext cx="609600" cy="609600"/>
          </a:xfrm>
          <a:prstGeom prst="rect">
            <a:avLst/>
          </a:prstGeom>
        </p:spPr>
      </p:pic>
      <p:pic>
        <p:nvPicPr>
          <p:cNvPr id="16" name="70b9282752140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51727" y="-918992"/>
            <a:ext cx="609600" cy="609600"/>
          </a:xfrm>
          <a:prstGeom prst="rect">
            <a:avLst/>
          </a:prstGeom>
        </p:spPr>
      </p:pic>
      <p:pic>
        <p:nvPicPr>
          <p:cNvPr id="17" name="70b9282752140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51727" y="-918992"/>
            <a:ext cx="609600" cy="609600"/>
          </a:xfrm>
          <a:prstGeom prst="rect">
            <a:avLst/>
          </a:prstGeom>
        </p:spPr>
      </p:pic>
      <p:pic>
        <p:nvPicPr>
          <p:cNvPr id="18" name="70b9282752140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51727" y="-918992"/>
            <a:ext cx="609600" cy="609600"/>
          </a:xfrm>
          <a:prstGeom prst="rect">
            <a:avLst/>
          </a:prstGeom>
        </p:spPr>
      </p:pic>
      <p:pic>
        <p:nvPicPr>
          <p:cNvPr id="19" name="70b9282752140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51727" y="-918992"/>
            <a:ext cx="609600" cy="609600"/>
          </a:xfrm>
          <a:prstGeom prst="rect">
            <a:avLst/>
          </a:prstGeom>
        </p:spPr>
      </p:pic>
      <p:pic>
        <p:nvPicPr>
          <p:cNvPr id="20" name="70b9282752140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66484" y="-918992"/>
            <a:ext cx="637316" cy="6096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E063763-50F2-D408-0BD4-9A9F59AFF9E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6211" y="3383672"/>
            <a:ext cx="2107561" cy="210492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FC143E1-88C9-EB0F-B27C-769BB093E33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8533" y="3469000"/>
            <a:ext cx="1778385" cy="177838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5C365D7-73DC-61E0-D7B7-79D002151BB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2326" y="3305365"/>
            <a:ext cx="2145841" cy="215345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26A8B16-39AE-9AB0-A84E-B20596BB9DA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9185" y="3335567"/>
            <a:ext cx="1889582" cy="188317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E3D54A9-171D-2082-0DEB-C161485DE31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3904" y="3378949"/>
            <a:ext cx="1816578" cy="179227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7D61B8E-F217-8720-0EE6-94E07C1858A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0145" y="3333086"/>
            <a:ext cx="2050214" cy="205021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E68DC8F-F0DF-FE8B-8A98-F86342D3AAF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9177" y="3500734"/>
            <a:ext cx="1600107" cy="15947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801DE70-3881-8F06-BA87-7A7B8E4CFD6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62821" y="3340955"/>
            <a:ext cx="2059431" cy="2052474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7A421D2-F48A-A013-04F1-4E3DD1C62B3E}"/>
              </a:ext>
            </a:extLst>
          </p:cNvPr>
          <p:cNvGrpSpPr/>
          <p:nvPr/>
        </p:nvGrpSpPr>
        <p:grpSpPr>
          <a:xfrm>
            <a:off x="0" y="5975547"/>
            <a:ext cx="1093531" cy="1017639"/>
            <a:chOff x="110921" y="46441"/>
            <a:chExt cx="497213" cy="505365"/>
          </a:xfrm>
        </p:grpSpPr>
        <p:pic>
          <p:nvPicPr>
            <p:cNvPr id="4" name="Picture 40">
              <a:extLst>
                <a:ext uri="{FF2B5EF4-FFF2-40B4-BE49-F238E27FC236}">
                  <a16:creationId xmlns:a16="http://schemas.microsoft.com/office/drawing/2014/main" id="{690FE493-73DF-80BD-C97A-E3B5074E60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F4BAEC0-8C2E-9992-8995-B2514A282369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Скругленный прямоугольник 52">
            <a:extLst>
              <a:ext uri="{FF2B5EF4-FFF2-40B4-BE49-F238E27FC236}">
                <a16:creationId xmlns:a16="http://schemas.microsoft.com/office/drawing/2014/main" id="{CA69DE98-3680-3B29-6C77-7DB7E99B988A}"/>
              </a:ext>
            </a:extLst>
          </p:cNvPr>
          <p:cNvSpPr/>
          <p:nvPr/>
        </p:nvSpPr>
        <p:spPr>
          <a:xfrm>
            <a:off x="1808654" y="108870"/>
            <a:ext cx="2907057" cy="3047285"/>
          </a:xfrm>
          <a:prstGeom prst="roundRect">
            <a:avLst/>
          </a:prstGeom>
          <a:blipFill>
            <a:blip r:embed="rId2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1" name="Picture 200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587226" y="3383211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7B471FE-69B5-4730-9465-7022AB8537F5}"/>
</file>

<file path=customXml/itemProps2.xml><?xml version="1.0" encoding="utf-8"?>
<ds:datastoreItem xmlns:ds="http://schemas.openxmlformats.org/officeDocument/2006/customXml" ds:itemID="{9F0B0CBF-23B2-4323-9659-539F055F754A}"/>
</file>

<file path=customXml/itemProps3.xml><?xml version="1.0" encoding="utf-8"?>
<ds:datastoreItem xmlns:ds="http://schemas.openxmlformats.org/officeDocument/2006/customXml" ds:itemID="{AF6F2E32-BBCC-4B06-9954-F70832C20889}"/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0</Words>
  <Application>Microsoft Office PowerPoint</Application>
  <PresentationFormat>Широкоэкранный</PresentationFormat>
  <Paragraphs>0</Paragraphs>
  <Slides>1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Lucky-Julia</dc:creator>
  <cp:lastModifiedBy>Lucky-Julia</cp:lastModifiedBy>
  <cp:revision>15</cp:revision>
  <dcterms:created xsi:type="dcterms:W3CDTF">2024-12-03T21:57:51Z</dcterms:created>
  <dcterms:modified xsi:type="dcterms:W3CDTF">2024-12-20T14:18:24Z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