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63061" y="2092751"/>
            <a:ext cx="1381125" cy="310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20</cp:revision>
  <dcterms:created xsi:type="dcterms:W3CDTF">2024-04-13T10:22:00Z</dcterms:created>
  <dcterms:modified xsi:type="dcterms:W3CDTF">2024-10-31T11:37:58Z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