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288734" y="4669676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288734" y="3084723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88734" y="1501877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800591" y="224914"/>
            <a:ext cx="2574646" cy="954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Рисунок 12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751" y="190033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942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133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751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942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133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7715" y="1812542"/>
            <a:ext cx="981776" cy="88414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4105" y="1812004"/>
            <a:ext cx="981776" cy="88414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548" y="1814411"/>
            <a:ext cx="981776" cy="88414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5506" y="1823764"/>
            <a:ext cx="981776" cy="88414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1675" y="3333150"/>
            <a:ext cx="898806" cy="82690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3671" y="4866433"/>
            <a:ext cx="961910" cy="855031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8829" y="4900897"/>
            <a:ext cx="961910" cy="85503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7077" y="4863684"/>
            <a:ext cx="961910" cy="855031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78514" y="3215805"/>
            <a:ext cx="1511996" cy="1091131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3111" y="3325912"/>
            <a:ext cx="898806" cy="8269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380977" y="3215805"/>
            <a:ext cx="1511996" cy="10911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2118" y="3339434"/>
            <a:ext cx="898806" cy="82690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8135" y="3341164"/>
            <a:ext cx="898806" cy="82690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334048" y="3203248"/>
            <a:ext cx="1511996" cy="109113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8405" y="3346997"/>
            <a:ext cx="898806" cy="8269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5860" y="3346996"/>
            <a:ext cx="898806" cy="8269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06BCED-374F-3497-1CC8-14F3F907DB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763" y="4982687"/>
            <a:ext cx="828613" cy="83651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453F9A0-5078-B21D-0A13-1CFABE01E4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6498" y="4821267"/>
            <a:ext cx="1014292" cy="101429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B54FD265-82C8-C462-7B7C-18C794696E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191" y="1661635"/>
            <a:ext cx="843450" cy="100083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3FDA5A86-9BA9-D919-5734-F98C29767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7326" y="1699702"/>
            <a:ext cx="843450" cy="100083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914AA5BD-377F-BD7B-E4CA-F158C99111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0190" y="1699189"/>
            <a:ext cx="843450" cy="100083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AE11D2B2-72B7-1066-4ACA-C2C8AB1087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5814" y="1684173"/>
            <a:ext cx="843450" cy="10008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7CD86C-6088-CC78-BF2B-5A6FC7C08A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5646" y="4945700"/>
            <a:ext cx="828613" cy="83651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267E861-1CA7-E41F-0A33-750DD6191D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1616" y="4821267"/>
            <a:ext cx="1014292" cy="101429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A01E7E3-7D1B-BE38-865C-5A8B37BBCB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6734" y="4821267"/>
            <a:ext cx="1014292" cy="10142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F1A77E0-74D0-2D12-699F-EE73D2C35E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7235" y="4933000"/>
            <a:ext cx="828613" cy="836515"/>
          </a:xfrm>
          <a:prstGeom prst="rect">
            <a:avLst/>
          </a:prstGeom>
        </p:spPr>
      </p:pic>
      <p:pic>
        <p:nvPicPr>
          <p:cNvPr id="148" name="Picture 14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64370" y="2948940"/>
            <a:ext cx="11811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15</cp:revision>
  <dcterms:created xsi:type="dcterms:W3CDTF">2024-04-14T20:42:00Z</dcterms:created>
  <dcterms:modified xsi:type="dcterms:W3CDTF">2024-12-09T21:55:54Z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CA7CF4677594456F9EE47232D2419384_12</vt:lpwstr>
  </property>
  <property fmtid="{D5CDD505-2E9C-101B-9397-08002B2CF9AE}" pid="3" name="KSOProductBuildVer">
    <vt:lpwstr>1033-12.2.0.17119</vt:lpwstr>
  </property>
</Properties>
</file>