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75" d="100"/>
          <a:sy n="75" d="100"/>
        </p:scale>
        <p:origin x="1278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microsoft.com/office/2007/relationships/hdphoto" Target="../media/hdphoto1.wdp"/><Relationship Id="rId14" Type="http://schemas.openxmlformats.org/officeDocument/2006/relationships/image" Target="../media/image12.png"/><Relationship Id="rId15" Type="http://schemas.microsoft.com/office/2007/relationships/hdphoto" Target="../media/hdphoto2.wdp"/><Relationship Id="rId16" Type="http://schemas.openxmlformats.org/officeDocument/2006/relationships/image" Target="../media/image13.png"/><Relationship Id="rId17" Type="http://schemas.microsoft.com/office/2007/relationships/hdphoto" Target="../media/hdphoto3.wdp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21B691FD-38CE-AFB8-B36D-181075FC85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407504" y="497980"/>
            <a:ext cx="7981122" cy="5690940"/>
          </a:xfrm>
          <a:prstGeom prst="roundRect">
            <a:avLst/>
          </a:prstGeom>
          <a:solidFill>
            <a:schemeClr val="lt1">
              <a:alpha val="52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7" name="Рисунок 76" descr="Изображение выглядит как ваз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26C4422C-BB54-EC73-0783-E851B1020C9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74" y="2326350"/>
            <a:ext cx="1521301" cy="1521301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20C37B6D-9019-F628-0BE5-9E130FB7468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802" y="4871711"/>
            <a:ext cx="1352566" cy="1367188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Дорожный знак, указатель, знак&#10;&#10;Автоматически созданное описание">
            <a:extLst>
              <a:ext uri="{FF2B5EF4-FFF2-40B4-BE49-F238E27FC236}">
                <a16:creationId xmlns:a16="http://schemas.microsoft.com/office/drawing/2014/main" id="{4C91D484-80A7-6765-6EAE-B9D69350082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177" y="3294775"/>
            <a:ext cx="1625372" cy="1625372"/>
          </a:xfrm>
          <a:prstGeom prst="rect">
            <a:avLst/>
          </a:prstGeom>
        </p:spPr>
      </p:pic>
      <p:pic>
        <p:nvPicPr>
          <p:cNvPr id="86" name="Рисунок 85" descr="Изображение выглядит как золото, дизайн, коробка&#10;&#10;Автоматически созданное описание">
            <a:extLst>
              <a:ext uri="{FF2B5EF4-FFF2-40B4-BE49-F238E27FC236}">
                <a16:creationId xmlns:a16="http://schemas.microsoft.com/office/drawing/2014/main" id="{E162532A-7F3B-359E-5A3F-49EDB05D7B0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733" y="1170585"/>
            <a:ext cx="1930718" cy="1930718"/>
          </a:xfrm>
          <a:prstGeom prst="rect">
            <a:avLst/>
          </a:prstGeom>
        </p:spPr>
      </p:pic>
      <p:pic>
        <p:nvPicPr>
          <p:cNvPr id="87" name="Рисунок 86" descr="Изображение выглядит как растение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C7CE56CA-B41C-E091-2B66-6570C2201D9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651" y="500783"/>
            <a:ext cx="1850297" cy="1850297"/>
          </a:xfrm>
          <a:prstGeom prst="rect">
            <a:avLst/>
          </a:prstGeom>
        </p:spPr>
      </p:pic>
      <p:cxnSp>
        <p:nvCxnSpPr>
          <p:cNvPr id="89" name="Прямая со стрелкой 88">
            <a:extLst>
              <a:ext uri="{FF2B5EF4-FFF2-40B4-BE49-F238E27FC236}">
                <a16:creationId xmlns:a16="http://schemas.microsoft.com/office/drawing/2014/main" id="{8C7CA7A3-2590-459B-3C07-84FFBA202A31}"/>
              </a:ext>
            </a:extLst>
          </p:cNvPr>
          <p:cNvCxnSpPr>
            <a:cxnSpLocks/>
          </p:cNvCxnSpPr>
          <p:nvPr/>
        </p:nvCxnSpPr>
        <p:spPr>
          <a:xfrm>
            <a:off x="2109050" y="3344696"/>
            <a:ext cx="1494920" cy="8430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>
            <a:extLst>
              <a:ext uri="{FF2B5EF4-FFF2-40B4-BE49-F238E27FC236}">
                <a16:creationId xmlns:a16="http://schemas.microsoft.com/office/drawing/2014/main" id="{8562FB49-422A-D3B7-6379-ED404D641DA2}"/>
              </a:ext>
            </a:extLst>
          </p:cNvPr>
          <p:cNvCxnSpPr>
            <a:cxnSpLocks/>
          </p:cNvCxnSpPr>
          <p:nvPr/>
        </p:nvCxnSpPr>
        <p:spPr>
          <a:xfrm>
            <a:off x="2973437" y="2227857"/>
            <a:ext cx="887363" cy="705066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>
            <a:extLst>
              <a:ext uri="{FF2B5EF4-FFF2-40B4-BE49-F238E27FC236}">
                <a16:creationId xmlns:a16="http://schemas.microsoft.com/office/drawing/2014/main" id="{DB6789A0-050A-EB21-655D-17296B1E11C4}"/>
              </a:ext>
            </a:extLst>
          </p:cNvPr>
          <p:cNvCxnSpPr>
            <a:cxnSpLocks/>
          </p:cNvCxnSpPr>
          <p:nvPr/>
        </p:nvCxnSpPr>
        <p:spPr>
          <a:xfrm flipH="1">
            <a:off x="4567225" y="1980868"/>
            <a:ext cx="96826" cy="842011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>
            <a:extLst>
              <a:ext uri="{FF2B5EF4-FFF2-40B4-BE49-F238E27FC236}">
                <a16:creationId xmlns:a16="http://schemas.microsoft.com/office/drawing/2014/main" id="{12DEB05D-E482-648E-D105-8D73FCF96249}"/>
              </a:ext>
            </a:extLst>
          </p:cNvPr>
          <p:cNvCxnSpPr>
            <a:cxnSpLocks/>
          </p:cNvCxnSpPr>
          <p:nvPr/>
        </p:nvCxnSpPr>
        <p:spPr>
          <a:xfrm flipH="1">
            <a:off x="5137132" y="2572571"/>
            <a:ext cx="1005710" cy="62267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>
            <a:extLst>
              <a:ext uri="{FF2B5EF4-FFF2-40B4-BE49-F238E27FC236}">
                <a16:creationId xmlns:a16="http://schemas.microsoft.com/office/drawing/2014/main" id="{95C5AC11-0B00-FB17-1A16-1D6BF25016E9}"/>
              </a:ext>
            </a:extLst>
          </p:cNvPr>
          <p:cNvCxnSpPr>
            <a:cxnSpLocks/>
          </p:cNvCxnSpPr>
          <p:nvPr/>
        </p:nvCxnSpPr>
        <p:spPr>
          <a:xfrm flipH="1" flipV="1">
            <a:off x="5219339" y="3772100"/>
            <a:ext cx="1392879" cy="335361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 стрелкой 100">
            <a:extLst>
              <a:ext uri="{FF2B5EF4-FFF2-40B4-BE49-F238E27FC236}">
                <a16:creationId xmlns:a16="http://schemas.microsoft.com/office/drawing/2014/main" id="{1B77ACE9-6857-B68D-0010-E636F7B5B54D}"/>
              </a:ext>
            </a:extLst>
          </p:cNvPr>
          <p:cNvCxnSpPr>
            <a:cxnSpLocks/>
          </p:cNvCxnSpPr>
          <p:nvPr/>
        </p:nvCxnSpPr>
        <p:spPr>
          <a:xfrm flipH="1" flipV="1">
            <a:off x="4816647" y="4120766"/>
            <a:ext cx="640971" cy="799381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>
            <a:extLst>
              <a:ext uri="{FF2B5EF4-FFF2-40B4-BE49-F238E27FC236}">
                <a16:creationId xmlns:a16="http://schemas.microsoft.com/office/drawing/2014/main" id="{B7ECCE51-D1EC-3982-D97B-6680D8072FDE}"/>
              </a:ext>
            </a:extLst>
          </p:cNvPr>
          <p:cNvCxnSpPr>
            <a:cxnSpLocks/>
          </p:cNvCxnSpPr>
          <p:nvPr/>
        </p:nvCxnSpPr>
        <p:spPr>
          <a:xfrm flipV="1">
            <a:off x="3823029" y="4107461"/>
            <a:ext cx="406700" cy="822758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 стрелкой 105">
            <a:extLst>
              <a:ext uri="{FF2B5EF4-FFF2-40B4-BE49-F238E27FC236}">
                <a16:creationId xmlns:a16="http://schemas.microsoft.com/office/drawing/2014/main" id="{9648CC91-D049-525D-224C-F8378ADABBE3}"/>
              </a:ext>
            </a:extLst>
          </p:cNvPr>
          <p:cNvCxnSpPr>
            <a:cxnSpLocks/>
          </p:cNvCxnSpPr>
          <p:nvPr/>
        </p:nvCxnSpPr>
        <p:spPr>
          <a:xfrm flipV="1">
            <a:off x="2639633" y="3926494"/>
            <a:ext cx="1082340" cy="481691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Солнце 108">
            <a:extLst>
              <a:ext uri="{FF2B5EF4-FFF2-40B4-BE49-F238E27FC236}">
                <a16:creationId xmlns:a16="http://schemas.microsoft.com/office/drawing/2014/main" id="{74D73AF8-5ABF-A729-CDEA-69C2217992EE}"/>
              </a:ext>
            </a:extLst>
          </p:cNvPr>
          <p:cNvSpPr/>
          <p:nvPr/>
        </p:nvSpPr>
        <p:spPr>
          <a:xfrm>
            <a:off x="3866161" y="2911779"/>
            <a:ext cx="1208990" cy="1208990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8" name="Рисунок 17" descr="Изображение выглядит как растение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F8EE35AF-CE15-72B5-9FC8-EF2CCD9D531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24" y="497980"/>
            <a:ext cx="1850297" cy="1850297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золото, дизайн, коробка&#10;&#10;Автоматически созданное описание">
            <a:extLst>
              <a:ext uri="{FF2B5EF4-FFF2-40B4-BE49-F238E27FC236}">
                <a16:creationId xmlns:a16="http://schemas.microsoft.com/office/drawing/2014/main" id="{E43D8C4A-E647-263C-5023-055383E44D2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734" y="1164174"/>
            <a:ext cx="1930717" cy="1930717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Дорожный знак, указатель, знак&#10;&#10;Автоматически созданное описание">
            <a:extLst>
              <a:ext uri="{FF2B5EF4-FFF2-40B4-BE49-F238E27FC236}">
                <a16:creationId xmlns:a16="http://schemas.microsoft.com/office/drawing/2014/main" id="{910CA8CE-21C1-DD6C-F93B-5FE73121A13F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67" y="3298029"/>
            <a:ext cx="1650791" cy="1650791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44DCD88B-B2C2-0003-F76F-3D6C611C1E0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228" y="4878060"/>
            <a:ext cx="1338102" cy="1352568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ваз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CA40384-3EB9-B479-7463-F9FB8C56F88A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13" y="2330227"/>
            <a:ext cx="1513699" cy="1513699"/>
          </a:xfrm>
          <a:prstGeom prst="rect">
            <a:avLst/>
          </a:prstGeom>
        </p:spPr>
      </p:pic>
      <p:grpSp>
        <p:nvGrpSpPr>
          <p:cNvPr id="122" name="Рисунок 71" descr="Женщина со сплошной заливкой">
            <a:extLst>
              <a:ext uri="{FF2B5EF4-FFF2-40B4-BE49-F238E27FC236}">
                <a16:creationId xmlns:a16="http://schemas.microsoft.com/office/drawing/2014/main" id="{3DB54DBB-101C-D41A-C270-986C8A66CFCD}"/>
              </a:ext>
            </a:extLst>
          </p:cNvPr>
          <p:cNvGrpSpPr/>
          <p:nvPr/>
        </p:nvGrpSpPr>
        <p:grpSpPr>
          <a:xfrm>
            <a:off x="5597781" y="917625"/>
            <a:ext cx="446431" cy="910901"/>
            <a:chOff x="-1720855" y="5016075"/>
            <a:chExt cx="446431" cy="910901"/>
          </a:xfrm>
          <a:solidFill>
            <a:srgbClr val="00B050"/>
          </a:solidFill>
        </p:grpSpPr>
        <p:sp>
          <p:nvSpPr>
            <p:cNvPr id="123" name="Полилиния: фигура 122">
              <a:extLst>
                <a:ext uri="{FF2B5EF4-FFF2-40B4-BE49-F238E27FC236}">
                  <a16:creationId xmlns:a16="http://schemas.microsoft.com/office/drawing/2014/main" id="{87F564B6-85FF-7621-A7E2-BA8760DE5478}"/>
                </a:ext>
              </a:extLst>
            </p:cNvPr>
            <p:cNvSpPr/>
            <p:nvPr/>
          </p:nvSpPr>
          <p:spPr>
            <a:xfrm>
              <a:off x="-1577601" y="5016075"/>
              <a:ext cx="161938" cy="161938"/>
            </a:xfrm>
            <a:custGeom>
              <a:avLst/>
              <a:gdLst>
                <a:gd name="connsiteX0" fmla="*/ 161938 w 161938"/>
                <a:gd name="connsiteY0" fmla="*/ 80969 h 161938"/>
                <a:gd name="connsiteX1" fmla="*/ 80969 w 161938"/>
                <a:gd name="connsiteY1" fmla="*/ 161938 h 161938"/>
                <a:gd name="connsiteX2" fmla="*/ 0 w 161938"/>
                <a:gd name="connsiteY2" fmla="*/ 80969 h 161938"/>
                <a:gd name="connsiteX3" fmla="*/ 80969 w 161938"/>
                <a:gd name="connsiteY3" fmla="*/ 0 h 161938"/>
                <a:gd name="connsiteX4" fmla="*/ 161938 w 161938"/>
                <a:gd name="connsiteY4" fmla="*/ 80969 h 16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38" h="161938">
                  <a:moveTo>
                    <a:pt x="161938" y="80969"/>
                  </a:moveTo>
                  <a:cubicBezTo>
                    <a:pt x="161938" y="125687"/>
                    <a:pt x="125687" y="161938"/>
                    <a:pt x="80969" y="161938"/>
                  </a:cubicBezTo>
                  <a:cubicBezTo>
                    <a:pt x="36251" y="161938"/>
                    <a:pt x="0" y="125687"/>
                    <a:pt x="0" y="80969"/>
                  </a:cubicBezTo>
                  <a:cubicBezTo>
                    <a:pt x="0" y="36251"/>
                    <a:pt x="36251" y="0"/>
                    <a:pt x="80969" y="0"/>
                  </a:cubicBezTo>
                  <a:cubicBezTo>
                    <a:pt x="125687" y="0"/>
                    <a:pt x="161938" y="36251"/>
                    <a:pt x="161938" y="80969"/>
                  </a:cubicBezTo>
                  <a:close/>
                </a:path>
              </a:pathLst>
            </a:custGeom>
            <a:grpFill/>
            <a:ln w="1012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  <p:sp>
          <p:nvSpPr>
            <p:cNvPr id="124" name="Полилиния: фигура 123">
              <a:extLst>
                <a:ext uri="{FF2B5EF4-FFF2-40B4-BE49-F238E27FC236}">
                  <a16:creationId xmlns:a16="http://schemas.microsoft.com/office/drawing/2014/main" id="{2EBE4FA2-35A5-A0E1-1538-D67FD832943F}"/>
                </a:ext>
              </a:extLst>
            </p:cNvPr>
            <p:cNvSpPr/>
            <p:nvPr/>
          </p:nvSpPr>
          <p:spPr>
            <a:xfrm>
              <a:off x="-1720855" y="5198255"/>
              <a:ext cx="446431" cy="728721"/>
            </a:xfrm>
            <a:custGeom>
              <a:avLst/>
              <a:gdLst>
                <a:gd name="connsiteX0" fmla="*/ 444863 w 446431"/>
                <a:gd name="connsiteY0" fmla="*/ 311731 h 728721"/>
                <a:gd name="connsiteX1" fmla="*/ 371991 w 446431"/>
                <a:gd name="connsiteY1" fmla="*/ 60727 h 728721"/>
                <a:gd name="connsiteX2" fmla="*/ 355797 w 446431"/>
                <a:gd name="connsiteY2" fmla="*/ 38460 h 728721"/>
                <a:gd name="connsiteX3" fmla="*/ 270780 w 446431"/>
                <a:gd name="connsiteY3" fmla="*/ 4048 h 728721"/>
                <a:gd name="connsiteX4" fmla="*/ 224223 w 446431"/>
                <a:gd name="connsiteY4" fmla="*/ 0 h 728721"/>
                <a:gd name="connsiteX5" fmla="*/ 177665 w 446431"/>
                <a:gd name="connsiteY5" fmla="*/ 4048 h 728721"/>
                <a:gd name="connsiteX6" fmla="*/ 92648 w 446431"/>
                <a:gd name="connsiteY6" fmla="*/ 38460 h 728721"/>
                <a:gd name="connsiteX7" fmla="*/ 76454 w 446431"/>
                <a:gd name="connsiteY7" fmla="*/ 60727 h 728721"/>
                <a:gd name="connsiteX8" fmla="*/ 1558 w 446431"/>
                <a:gd name="connsiteY8" fmla="*/ 311731 h 728721"/>
                <a:gd name="connsiteX9" fmla="*/ 29897 w 446431"/>
                <a:gd name="connsiteY9" fmla="*/ 362336 h 728721"/>
                <a:gd name="connsiteX10" fmla="*/ 42042 w 446431"/>
                <a:gd name="connsiteY10" fmla="*/ 364361 h 728721"/>
                <a:gd name="connsiteX11" fmla="*/ 80503 w 446431"/>
                <a:gd name="connsiteY11" fmla="*/ 336021 h 728721"/>
                <a:gd name="connsiteX12" fmla="*/ 143254 w 446431"/>
                <a:gd name="connsiteY12" fmla="*/ 123478 h 728721"/>
                <a:gd name="connsiteX13" fmla="*/ 143254 w 446431"/>
                <a:gd name="connsiteY13" fmla="*/ 194326 h 728721"/>
                <a:gd name="connsiteX14" fmla="*/ 68357 w 446431"/>
                <a:gd name="connsiteY14" fmla="*/ 445330 h 728721"/>
                <a:gd name="connsiteX15" fmla="*/ 123011 w 446431"/>
                <a:gd name="connsiteY15" fmla="*/ 445330 h 728721"/>
                <a:gd name="connsiteX16" fmla="*/ 123011 w 446431"/>
                <a:gd name="connsiteY16" fmla="*/ 728721 h 728721"/>
                <a:gd name="connsiteX17" fmla="*/ 203980 w 446431"/>
                <a:gd name="connsiteY17" fmla="*/ 728721 h 728721"/>
                <a:gd name="connsiteX18" fmla="*/ 203980 w 446431"/>
                <a:gd name="connsiteY18" fmla="*/ 445330 h 728721"/>
                <a:gd name="connsiteX19" fmla="*/ 244465 w 446431"/>
                <a:gd name="connsiteY19" fmla="*/ 445330 h 728721"/>
                <a:gd name="connsiteX20" fmla="*/ 244465 w 446431"/>
                <a:gd name="connsiteY20" fmla="*/ 728721 h 728721"/>
                <a:gd name="connsiteX21" fmla="*/ 325434 w 446431"/>
                <a:gd name="connsiteY21" fmla="*/ 728721 h 728721"/>
                <a:gd name="connsiteX22" fmla="*/ 325434 w 446431"/>
                <a:gd name="connsiteY22" fmla="*/ 445330 h 728721"/>
                <a:gd name="connsiteX23" fmla="*/ 380088 w 446431"/>
                <a:gd name="connsiteY23" fmla="*/ 445330 h 728721"/>
                <a:gd name="connsiteX24" fmla="*/ 305192 w 446431"/>
                <a:gd name="connsiteY24" fmla="*/ 194326 h 728721"/>
                <a:gd name="connsiteX25" fmla="*/ 305192 w 446431"/>
                <a:gd name="connsiteY25" fmla="*/ 123478 h 728721"/>
                <a:gd name="connsiteX26" fmla="*/ 367943 w 446431"/>
                <a:gd name="connsiteY26" fmla="*/ 336021 h 728721"/>
                <a:gd name="connsiteX27" fmla="*/ 406403 w 446431"/>
                <a:gd name="connsiteY27" fmla="*/ 364361 h 728721"/>
                <a:gd name="connsiteX28" fmla="*/ 418548 w 446431"/>
                <a:gd name="connsiteY28" fmla="*/ 362336 h 728721"/>
                <a:gd name="connsiteX29" fmla="*/ 444863 w 446431"/>
                <a:gd name="connsiteY29" fmla="*/ 311731 h 728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46431" h="728721">
                  <a:moveTo>
                    <a:pt x="444863" y="311731"/>
                  </a:moveTo>
                  <a:lnTo>
                    <a:pt x="371991" y="60727"/>
                  </a:lnTo>
                  <a:cubicBezTo>
                    <a:pt x="369967" y="50606"/>
                    <a:pt x="363894" y="42509"/>
                    <a:pt x="355797" y="38460"/>
                  </a:cubicBezTo>
                  <a:cubicBezTo>
                    <a:pt x="331507" y="22266"/>
                    <a:pt x="303167" y="12145"/>
                    <a:pt x="270780" y="4048"/>
                  </a:cubicBezTo>
                  <a:cubicBezTo>
                    <a:pt x="254586" y="2024"/>
                    <a:pt x="240416" y="0"/>
                    <a:pt x="224223" y="0"/>
                  </a:cubicBezTo>
                  <a:cubicBezTo>
                    <a:pt x="208029" y="0"/>
                    <a:pt x="193859" y="2024"/>
                    <a:pt x="177665" y="4048"/>
                  </a:cubicBezTo>
                  <a:cubicBezTo>
                    <a:pt x="145278" y="10121"/>
                    <a:pt x="116939" y="22266"/>
                    <a:pt x="92648" y="38460"/>
                  </a:cubicBezTo>
                  <a:cubicBezTo>
                    <a:pt x="84551" y="44533"/>
                    <a:pt x="78478" y="50606"/>
                    <a:pt x="76454" y="60727"/>
                  </a:cubicBezTo>
                  <a:lnTo>
                    <a:pt x="1558" y="311731"/>
                  </a:lnTo>
                  <a:cubicBezTo>
                    <a:pt x="-4515" y="333997"/>
                    <a:pt x="7631" y="356264"/>
                    <a:pt x="29897" y="362336"/>
                  </a:cubicBezTo>
                  <a:cubicBezTo>
                    <a:pt x="33945" y="364361"/>
                    <a:pt x="37994" y="364361"/>
                    <a:pt x="42042" y="364361"/>
                  </a:cubicBezTo>
                  <a:cubicBezTo>
                    <a:pt x="60260" y="364361"/>
                    <a:pt x="76454" y="352215"/>
                    <a:pt x="80503" y="336021"/>
                  </a:cubicBezTo>
                  <a:lnTo>
                    <a:pt x="143254" y="123478"/>
                  </a:lnTo>
                  <a:lnTo>
                    <a:pt x="143254" y="194326"/>
                  </a:lnTo>
                  <a:lnTo>
                    <a:pt x="68357" y="445330"/>
                  </a:lnTo>
                  <a:lnTo>
                    <a:pt x="123011" y="445330"/>
                  </a:lnTo>
                  <a:lnTo>
                    <a:pt x="123011" y="728721"/>
                  </a:lnTo>
                  <a:lnTo>
                    <a:pt x="203980" y="728721"/>
                  </a:lnTo>
                  <a:lnTo>
                    <a:pt x="203980" y="445330"/>
                  </a:lnTo>
                  <a:lnTo>
                    <a:pt x="244465" y="445330"/>
                  </a:lnTo>
                  <a:lnTo>
                    <a:pt x="244465" y="728721"/>
                  </a:lnTo>
                  <a:lnTo>
                    <a:pt x="325434" y="728721"/>
                  </a:lnTo>
                  <a:lnTo>
                    <a:pt x="325434" y="445330"/>
                  </a:lnTo>
                  <a:lnTo>
                    <a:pt x="380088" y="445330"/>
                  </a:lnTo>
                  <a:lnTo>
                    <a:pt x="305192" y="194326"/>
                  </a:lnTo>
                  <a:lnTo>
                    <a:pt x="305192" y="123478"/>
                  </a:lnTo>
                  <a:lnTo>
                    <a:pt x="367943" y="336021"/>
                  </a:lnTo>
                  <a:cubicBezTo>
                    <a:pt x="374015" y="354239"/>
                    <a:pt x="390209" y="364361"/>
                    <a:pt x="406403" y="364361"/>
                  </a:cubicBezTo>
                  <a:cubicBezTo>
                    <a:pt x="410451" y="364361"/>
                    <a:pt x="414500" y="364361"/>
                    <a:pt x="418548" y="362336"/>
                  </a:cubicBezTo>
                  <a:cubicBezTo>
                    <a:pt x="438791" y="356264"/>
                    <a:pt x="450936" y="333997"/>
                    <a:pt x="444863" y="311731"/>
                  </a:cubicBezTo>
                  <a:close/>
                </a:path>
              </a:pathLst>
            </a:custGeom>
            <a:grpFill/>
            <a:ln w="1012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</p:grpSp>
      <p:grpSp>
        <p:nvGrpSpPr>
          <p:cNvPr id="119" name="Рисунок 68" descr="Мужчина со сплошной заливкой">
            <a:extLst>
              <a:ext uri="{FF2B5EF4-FFF2-40B4-BE49-F238E27FC236}">
                <a16:creationId xmlns:a16="http://schemas.microsoft.com/office/drawing/2014/main" id="{6EC3D57E-9257-DA59-8570-48E9D0A37200}"/>
              </a:ext>
            </a:extLst>
          </p:cNvPr>
          <p:cNvGrpSpPr/>
          <p:nvPr/>
        </p:nvGrpSpPr>
        <p:grpSpPr>
          <a:xfrm>
            <a:off x="7787479" y="3926494"/>
            <a:ext cx="443857" cy="907890"/>
            <a:chOff x="-2781964" y="5015975"/>
            <a:chExt cx="443857" cy="907890"/>
          </a:xfrm>
          <a:solidFill>
            <a:srgbClr val="00B050"/>
          </a:solidFill>
        </p:grpSpPr>
        <p:sp>
          <p:nvSpPr>
            <p:cNvPr id="120" name="Полилиния: фигура 119">
              <a:extLst>
                <a:ext uri="{FF2B5EF4-FFF2-40B4-BE49-F238E27FC236}">
                  <a16:creationId xmlns:a16="http://schemas.microsoft.com/office/drawing/2014/main" id="{30A1D64E-C043-10CA-EEE0-DED567C550EF}"/>
                </a:ext>
              </a:extLst>
            </p:cNvPr>
            <p:cNvSpPr/>
            <p:nvPr/>
          </p:nvSpPr>
          <p:spPr>
            <a:xfrm>
              <a:off x="-2640737" y="5015975"/>
              <a:ext cx="161402" cy="161402"/>
            </a:xfrm>
            <a:custGeom>
              <a:avLst/>
              <a:gdLst>
                <a:gd name="connsiteX0" fmla="*/ 161403 w 161402"/>
                <a:gd name="connsiteY0" fmla="*/ 80701 h 161402"/>
                <a:gd name="connsiteX1" fmla="*/ 80701 w 161402"/>
                <a:gd name="connsiteY1" fmla="*/ 161403 h 161402"/>
                <a:gd name="connsiteX2" fmla="*/ 0 w 161402"/>
                <a:gd name="connsiteY2" fmla="*/ 80701 h 161402"/>
                <a:gd name="connsiteX3" fmla="*/ 80701 w 161402"/>
                <a:gd name="connsiteY3" fmla="*/ 0 h 161402"/>
                <a:gd name="connsiteX4" fmla="*/ 161403 w 161402"/>
                <a:gd name="connsiteY4" fmla="*/ 80701 h 161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402" h="161402">
                  <a:moveTo>
                    <a:pt x="161403" y="80701"/>
                  </a:moveTo>
                  <a:cubicBezTo>
                    <a:pt x="161403" y="125271"/>
                    <a:pt x="125271" y="161403"/>
                    <a:pt x="80701" y="161403"/>
                  </a:cubicBezTo>
                  <a:cubicBezTo>
                    <a:pt x="36131" y="161403"/>
                    <a:pt x="0" y="125271"/>
                    <a:pt x="0" y="80701"/>
                  </a:cubicBezTo>
                  <a:cubicBezTo>
                    <a:pt x="0" y="36131"/>
                    <a:pt x="36131" y="0"/>
                    <a:pt x="80701" y="0"/>
                  </a:cubicBezTo>
                  <a:cubicBezTo>
                    <a:pt x="125271" y="0"/>
                    <a:pt x="161403" y="36131"/>
                    <a:pt x="161403" y="80701"/>
                  </a:cubicBezTo>
                  <a:close/>
                </a:path>
              </a:pathLst>
            </a:custGeom>
            <a:grpFill/>
            <a:ln w="1002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  <p:sp>
          <p:nvSpPr>
            <p:cNvPr id="121" name="Полилиния: фигура 120">
              <a:extLst>
                <a:ext uri="{FF2B5EF4-FFF2-40B4-BE49-F238E27FC236}">
                  <a16:creationId xmlns:a16="http://schemas.microsoft.com/office/drawing/2014/main" id="{9112E579-634B-5CF3-75BA-DB5E745F3980}"/>
                </a:ext>
              </a:extLst>
            </p:cNvPr>
            <p:cNvSpPr/>
            <p:nvPr/>
          </p:nvSpPr>
          <p:spPr>
            <a:xfrm>
              <a:off x="-2781964" y="5197553"/>
              <a:ext cx="443857" cy="726312"/>
            </a:xfrm>
            <a:custGeom>
              <a:avLst/>
              <a:gdLst>
                <a:gd name="connsiteX0" fmla="*/ 441840 w 443857"/>
                <a:gd name="connsiteY0" fmla="*/ 314735 h 726312"/>
                <a:gd name="connsiteX1" fmla="*/ 385349 w 443857"/>
                <a:gd name="connsiteY1" fmla="*/ 74649 h 726312"/>
                <a:gd name="connsiteX2" fmla="*/ 373244 w 443857"/>
                <a:gd name="connsiteY2" fmla="*/ 52456 h 726312"/>
                <a:gd name="connsiteX3" fmla="*/ 288507 w 443857"/>
                <a:gd name="connsiteY3" fmla="*/ 8070 h 726312"/>
                <a:gd name="connsiteX4" fmla="*/ 221929 w 443857"/>
                <a:gd name="connsiteY4" fmla="*/ 0 h 726312"/>
                <a:gd name="connsiteX5" fmla="*/ 155350 w 443857"/>
                <a:gd name="connsiteY5" fmla="*/ 10088 h 726312"/>
                <a:gd name="connsiteX6" fmla="*/ 70614 w 443857"/>
                <a:gd name="connsiteY6" fmla="*/ 54473 h 726312"/>
                <a:gd name="connsiteX7" fmla="*/ 58508 w 443857"/>
                <a:gd name="connsiteY7" fmla="*/ 76666 h 726312"/>
                <a:gd name="connsiteX8" fmla="*/ 2018 w 443857"/>
                <a:gd name="connsiteY8" fmla="*/ 316753 h 726312"/>
                <a:gd name="connsiteX9" fmla="*/ 0 w 443857"/>
                <a:gd name="connsiteY9" fmla="*/ 326840 h 726312"/>
                <a:gd name="connsiteX10" fmla="*/ 40351 w 443857"/>
                <a:gd name="connsiteY10" fmla="*/ 367191 h 726312"/>
                <a:gd name="connsiteX11" fmla="*/ 78684 w 443857"/>
                <a:gd name="connsiteY11" fmla="*/ 336928 h 726312"/>
                <a:gd name="connsiteX12" fmla="*/ 121052 w 443857"/>
                <a:gd name="connsiteY12" fmla="*/ 161403 h 726312"/>
                <a:gd name="connsiteX13" fmla="*/ 121052 w 443857"/>
                <a:gd name="connsiteY13" fmla="*/ 726312 h 726312"/>
                <a:gd name="connsiteX14" fmla="*/ 201753 w 443857"/>
                <a:gd name="connsiteY14" fmla="*/ 726312 h 726312"/>
                <a:gd name="connsiteX15" fmla="*/ 201753 w 443857"/>
                <a:gd name="connsiteY15" fmla="*/ 363156 h 726312"/>
                <a:gd name="connsiteX16" fmla="*/ 242104 w 443857"/>
                <a:gd name="connsiteY16" fmla="*/ 363156 h 726312"/>
                <a:gd name="connsiteX17" fmla="*/ 242104 w 443857"/>
                <a:gd name="connsiteY17" fmla="*/ 726312 h 726312"/>
                <a:gd name="connsiteX18" fmla="*/ 322805 w 443857"/>
                <a:gd name="connsiteY18" fmla="*/ 726312 h 726312"/>
                <a:gd name="connsiteX19" fmla="*/ 322805 w 443857"/>
                <a:gd name="connsiteY19" fmla="*/ 159385 h 726312"/>
                <a:gd name="connsiteX20" fmla="*/ 365174 w 443857"/>
                <a:gd name="connsiteY20" fmla="*/ 334911 h 726312"/>
                <a:gd name="connsiteX21" fmla="*/ 403507 w 443857"/>
                <a:gd name="connsiteY21" fmla="*/ 365174 h 726312"/>
                <a:gd name="connsiteX22" fmla="*/ 443857 w 443857"/>
                <a:gd name="connsiteY22" fmla="*/ 324823 h 726312"/>
                <a:gd name="connsiteX23" fmla="*/ 441840 w 443857"/>
                <a:gd name="connsiteY23" fmla="*/ 314735 h 726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43857" h="726312">
                  <a:moveTo>
                    <a:pt x="441840" y="314735"/>
                  </a:moveTo>
                  <a:lnTo>
                    <a:pt x="385349" y="74649"/>
                  </a:lnTo>
                  <a:cubicBezTo>
                    <a:pt x="383331" y="66579"/>
                    <a:pt x="379296" y="58508"/>
                    <a:pt x="373244" y="52456"/>
                  </a:cubicBezTo>
                  <a:cubicBezTo>
                    <a:pt x="349033" y="32281"/>
                    <a:pt x="320788" y="18158"/>
                    <a:pt x="288507" y="8070"/>
                  </a:cubicBezTo>
                  <a:cubicBezTo>
                    <a:pt x="266314" y="4035"/>
                    <a:pt x="244122" y="0"/>
                    <a:pt x="221929" y="0"/>
                  </a:cubicBezTo>
                  <a:cubicBezTo>
                    <a:pt x="199736" y="0"/>
                    <a:pt x="177543" y="4035"/>
                    <a:pt x="155350" y="10088"/>
                  </a:cubicBezTo>
                  <a:cubicBezTo>
                    <a:pt x="123070" y="18158"/>
                    <a:pt x="94824" y="34298"/>
                    <a:pt x="70614" y="54473"/>
                  </a:cubicBezTo>
                  <a:cubicBezTo>
                    <a:pt x="64561" y="60526"/>
                    <a:pt x="60526" y="68596"/>
                    <a:pt x="58508" y="76666"/>
                  </a:cubicBezTo>
                  <a:lnTo>
                    <a:pt x="2018" y="316753"/>
                  </a:lnTo>
                  <a:cubicBezTo>
                    <a:pt x="2018" y="318770"/>
                    <a:pt x="0" y="322805"/>
                    <a:pt x="0" y="326840"/>
                  </a:cubicBezTo>
                  <a:cubicBezTo>
                    <a:pt x="0" y="349033"/>
                    <a:pt x="18158" y="367191"/>
                    <a:pt x="40351" y="367191"/>
                  </a:cubicBezTo>
                  <a:cubicBezTo>
                    <a:pt x="58508" y="367191"/>
                    <a:pt x="74649" y="353068"/>
                    <a:pt x="78684" y="336928"/>
                  </a:cubicBezTo>
                  <a:lnTo>
                    <a:pt x="121052" y="161403"/>
                  </a:lnTo>
                  <a:lnTo>
                    <a:pt x="121052" y="726312"/>
                  </a:lnTo>
                  <a:lnTo>
                    <a:pt x="201753" y="726312"/>
                  </a:lnTo>
                  <a:lnTo>
                    <a:pt x="201753" y="363156"/>
                  </a:lnTo>
                  <a:lnTo>
                    <a:pt x="242104" y="363156"/>
                  </a:lnTo>
                  <a:lnTo>
                    <a:pt x="242104" y="726312"/>
                  </a:lnTo>
                  <a:lnTo>
                    <a:pt x="322805" y="726312"/>
                  </a:lnTo>
                  <a:lnTo>
                    <a:pt x="322805" y="159385"/>
                  </a:lnTo>
                  <a:lnTo>
                    <a:pt x="365174" y="334911"/>
                  </a:lnTo>
                  <a:cubicBezTo>
                    <a:pt x="369209" y="351051"/>
                    <a:pt x="385349" y="365174"/>
                    <a:pt x="403507" y="365174"/>
                  </a:cubicBezTo>
                  <a:cubicBezTo>
                    <a:pt x="425700" y="365174"/>
                    <a:pt x="443857" y="347016"/>
                    <a:pt x="443857" y="324823"/>
                  </a:cubicBezTo>
                  <a:cubicBezTo>
                    <a:pt x="443857" y="320788"/>
                    <a:pt x="441840" y="316753"/>
                    <a:pt x="441840" y="314735"/>
                  </a:cubicBezTo>
                  <a:close/>
                </a:path>
              </a:pathLst>
            </a:custGeom>
            <a:grpFill/>
            <a:ln w="1002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</p:grpSp>
      <p:grpSp>
        <p:nvGrpSpPr>
          <p:cNvPr id="128" name="Рисунок 68" descr="Мужчина со сплошной заливкой">
            <a:extLst>
              <a:ext uri="{FF2B5EF4-FFF2-40B4-BE49-F238E27FC236}">
                <a16:creationId xmlns:a16="http://schemas.microsoft.com/office/drawing/2014/main" id="{21CF0AEA-3E13-C6C6-C2B7-0C7269EFA984}"/>
              </a:ext>
            </a:extLst>
          </p:cNvPr>
          <p:cNvGrpSpPr/>
          <p:nvPr/>
        </p:nvGrpSpPr>
        <p:grpSpPr>
          <a:xfrm>
            <a:off x="6685376" y="4959700"/>
            <a:ext cx="443857" cy="907890"/>
            <a:chOff x="-2781964" y="5015975"/>
            <a:chExt cx="443857" cy="907890"/>
          </a:xfrm>
          <a:solidFill>
            <a:srgbClr val="00B050"/>
          </a:solidFill>
        </p:grpSpPr>
        <p:sp>
          <p:nvSpPr>
            <p:cNvPr id="129" name="Полилиния: фигура 128">
              <a:extLst>
                <a:ext uri="{FF2B5EF4-FFF2-40B4-BE49-F238E27FC236}">
                  <a16:creationId xmlns:a16="http://schemas.microsoft.com/office/drawing/2014/main" id="{60A127AD-24F8-4AA3-FE68-31D577787338}"/>
                </a:ext>
              </a:extLst>
            </p:cNvPr>
            <p:cNvSpPr/>
            <p:nvPr/>
          </p:nvSpPr>
          <p:spPr>
            <a:xfrm>
              <a:off x="-2640737" y="5015975"/>
              <a:ext cx="161402" cy="161402"/>
            </a:xfrm>
            <a:custGeom>
              <a:avLst/>
              <a:gdLst>
                <a:gd name="connsiteX0" fmla="*/ 161403 w 161402"/>
                <a:gd name="connsiteY0" fmla="*/ 80701 h 161402"/>
                <a:gd name="connsiteX1" fmla="*/ 80701 w 161402"/>
                <a:gd name="connsiteY1" fmla="*/ 161403 h 161402"/>
                <a:gd name="connsiteX2" fmla="*/ 0 w 161402"/>
                <a:gd name="connsiteY2" fmla="*/ 80701 h 161402"/>
                <a:gd name="connsiteX3" fmla="*/ 80701 w 161402"/>
                <a:gd name="connsiteY3" fmla="*/ 0 h 161402"/>
                <a:gd name="connsiteX4" fmla="*/ 161403 w 161402"/>
                <a:gd name="connsiteY4" fmla="*/ 80701 h 161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402" h="161402">
                  <a:moveTo>
                    <a:pt x="161403" y="80701"/>
                  </a:moveTo>
                  <a:cubicBezTo>
                    <a:pt x="161403" y="125271"/>
                    <a:pt x="125271" y="161403"/>
                    <a:pt x="80701" y="161403"/>
                  </a:cubicBezTo>
                  <a:cubicBezTo>
                    <a:pt x="36131" y="161403"/>
                    <a:pt x="0" y="125271"/>
                    <a:pt x="0" y="80701"/>
                  </a:cubicBezTo>
                  <a:cubicBezTo>
                    <a:pt x="0" y="36131"/>
                    <a:pt x="36131" y="0"/>
                    <a:pt x="80701" y="0"/>
                  </a:cubicBezTo>
                  <a:cubicBezTo>
                    <a:pt x="125271" y="0"/>
                    <a:pt x="161403" y="36131"/>
                    <a:pt x="161403" y="80701"/>
                  </a:cubicBezTo>
                  <a:close/>
                </a:path>
              </a:pathLst>
            </a:custGeom>
            <a:grpFill/>
            <a:ln w="1002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  <p:sp>
          <p:nvSpPr>
            <p:cNvPr id="130" name="Полилиния: фигура 129">
              <a:extLst>
                <a:ext uri="{FF2B5EF4-FFF2-40B4-BE49-F238E27FC236}">
                  <a16:creationId xmlns:a16="http://schemas.microsoft.com/office/drawing/2014/main" id="{5F76612A-AB18-2D6A-8204-2A91BCCF8841}"/>
                </a:ext>
              </a:extLst>
            </p:cNvPr>
            <p:cNvSpPr/>
            <p:nvPr/>
          </p:nvSpPr>
          <p:spPr>
            <a:xfrm>
              <a:off x="-2781964" y="5197553"/>
              <a:ext cx="443857" cy="726312"/>
            </a:xfrm>
            <a:custGeom>
              <a:avLst/>
              <a:gdLst>
                <a:gd name="connsiteX0" fmla="*/ 441840 w 443857"/>
                <a:gd name="connsiteY0" fmla="*/ 314735 h 726312"/>
                <a:gd name="connsiteX1" fmla="*/ 385349 w 443857"/>
                <a:gd name="connsiteY1" fmla="*/ 74649 h 726312"/>
                <a:gd name="connsiteX2" fmla="*/ 373244 w 443857"/>
                <a:gd name="connsiteY2" fmla="*/ 52456 h 726312"/>
                <a:gd name="connsiteX3" fmla="*/ 288507 w 443857"/>
                <a:gd name="connsiteY3" fmla="*/ 8070 h 726312"/>
                <a:gd name="connsiteX4" fmla="*/ 221929 w 443857"/>
                <a:gd name="connsiteY4" fmla="*/ 0 h 726312"/>
                <a:gd name="connsiteX5" fmla="*/ 155350 w 443857"/>
                <a:gd name="connsiteY5" fmla="*/ 10088 h 726312"/>
                <a:gd name="connsiteX6" fmla="*/ 70614 w 443857"/>
                <a:gd name="connsiteY6" fmla="*/ 54473 h 726312"/>
                <a:gd name="connsiteX7" fmla="*/ 58508 w 443857"/>
                <a:gd name="connsiteY7" fmla="*/ 76666 h 726312"/>
                <a:gd name="connsiteX8" fmla="*/ 2018 w 443857"/>
                <a:gd name="connsiteY8" fmla="*/ 316753 h 726312"/>
                <a:gd name="connsiteX9" fmla="*/ 0 w 443857"/>
                <a:gd name="connsiteY9" fmla="*/ 326840 h 726312"/>
                <a:gd name="connsiteX10" fmla="*/ 40351 w 443857"/>
                <a:gd name="connsiteY10" fmla="*/ 367191 h 726312"/>
                <a:gd name="connsiteX11" fmla="*/ 78684 w 443857"/>
                <a:gd name="connsiteY11" fmla="*/ 336928 h 726312"/>
                <a:gd name="connsiteX12" fmla="*/ 121052 w 443857"/>
                <a:gd name="connsiteY12" fmla="*/ 161403 h 726312"/>
                <a:gd name="connsiteX13" fmla="*/ 121052 w 443857"/>
                <a:gd name="connsiteY13" fmla="*/ 726312 h 726312"/>
                <a:gd name="connsiteX14" fmla="*/ 201753 w 443857"/>
                <a:gd name="connsiteY14" fmla="*/ 726312 h 726312"/>
                <a:gd name="connsiteX15" fmla="*/ 201753 w 443857"/>
                <a:gd name="connsiteY15" fmla="*/ 363156 h 726312"/>
                <a:gd name="connsiteX16" fmla="*/ 242104 w 443857"/>
                <a:gd name="connsiteY16" fmla="*/ 363156 h 726312"/>
                <a:gd name="connsiteX17" fmla="*/ 242104 w 443857"/>
                <a:gd name="connsiteY17" fmla="*/ 726312 h 726312"/>
                <a:gd name="connsiteX18" fmla="*/ 322805 w 443857"/>
                <a:gd name="connsiteY18" fmla="*/ 726312 h 726312"/>
                <a:gd name="connsiteX19" fmla="*/ 322805 w 443857"/>
                <a:gd name="connsiteY19" fmla="*/ 159385 h 726312"/>
                <a:gd name="connsiteX20" fmla="*/ 365174 w 443857"/>
                <a:gd name="connsiteY20" fmla="*/ 334911 h 726312"/>
                <a:gd name="connsiteX21" fmla="*/ 403507 w 443857"/>
                <a:gd name="connsiteY21" fmla="*/ 365174 h 726312"/>
                <a:gd name="connsiteX22" fmla="*/ 443857 w 443857"/>
                <a:gd name="connsiteY22" fmla="*/ 324823 h 726312"/>
                <a:gd name="connsiteX23" fmla="*/ 441840 w 443857"/>
                <a:gd name="connsiteY23" fmla="*/ 314735 h 726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43857" h="726312">
                  <a:moveTo>
                    <a:pt x="441840" y="314735"/>
                  </a:moveTo>
                  <a:lnTo>
                    <a:pt x="385349" y="74649"/>
                  </a:lnTo>
                  <a:cubicBezTo>
                    <a:pt x="383331" y="66579"/>
                    <a:pt x="379296" y="58508"/>
                    <a:pt x="373244" y="52456"/>
                  </a:cubicBezTo>
                  <a:cubicBezTo>
                    <a:pt x="349033" y="32281"/>
                    <a:pt x="320788" y="18158"/>
                    <a:pt x="288507" y="8070"/>
                  </a:cubicBezTo>
                  <a:cubicBezTo>
                    <a:pt x="266314" y="4035"/>
                    <a:pt x="244122" y="0"/>
                    <a:pt x="221929" y="0"/>
                  </a:cubicBezTo>
                  <a:cubicBezTo>
                    <a:pt x="199736" y="0"/>
                    <a:pt x="177543" y="4035"/>
                    <a:pt x="155350" y="10088"/>
                  </a:cubicBezTo>
                  <a:cubicBezTo>
                    <a:pt x="123070" y="18158"/>
                    <a:pt x="94824" y="34298"/>
                    <a:pt x="70614" y="54473"/>
                  </a:cubicBezTo>
                  <a:cubicBezTo>
                    <a:pt x="64561" y="60526"/>
                    <a:pt x="60526" y="68596"/>
                    <a:pt x="58508" y="76666"/>
                  </a:cubicBezTo>
                  <a:lnTo>
                    <a:pt x="2018" y="316753"/>
                  </a:lnTo>
                  <a:cubicBezTo>
                    <a:pt x="2018" y="318770"/>
                    <a:pt x="0" y="322805"/>
                    <a:pt x="0" y="326840"/>
                  </a:cubicBezTo>
                  <a:cubicBezTo>
                    <a:pt x="0" y="349033"/>
                    <a:pt x="18158" y="367191"/>
                    <a:pt x="40351" y="367191"/>
                  </a:cubicBezTo>
                  <a:cubicBezTo>
                    <a:pt x="58508" y="367191"/>
                    <a:pt x="74649" y="353068"/>
                    <a:pt x="78684" y="336928"/>
                  </a:cubicBezTo>
                  <a:lnTo>
                    <a:pt x="121052" y="161403"/>
                  </a:lnTo>
                  <a:lnTo>
                    <a:pt x="121052" y="726312"/>
                  </a:lnTo>
                  <a:lnTo>
                    <a:pt x="201753" y="726312"/>
                  </a:lnTo>
                  <a:lnTo>
                    <a:pt x="201753" y="363156"/>
                  </a:lnTo>
                  <a:lnTo>
                    <a:pt x="242104" y="363156"/>
                  </a:lnTo>
                  <a:lnTo>
                    <a:pt x="242104" y="726312"/>
                  </a:lnTo>
                  <a:lnTo>
                    <a:pt x="322805" y="726312"/>
                  </a:lnTo>
                  <a:lnTo>
                    <a:pt x="322805" y="159385"/>
                  </a:lnTo>
                  <a:lnTo>
                    <a:pt x="365174" y="334911"/>
                  </a:lnTo>
                  <a:cubicBezTo>
                    <a:pt x="369209" y="351051"/>
                    <a:pt x="385349" y="365174"/>
                    <a:pt x="403507" y="365174"/>
                  </a:cubicBezTo>
                  <a:cubicBezTo>
                    <a:pt x="425700" y="365174"/>
                    <a:pt x="443857" y="347016"/>
                    <a:pt x="443857" y="324823"/>
                  </a:cubicBezTo>
                  <a:cubicBezTo>
                    <a:pt x="443857" y="320788"/>
                    <a:pt x="441840" y="316753"/>
                    <a:pt x="441840" y="314735"/>
                  </a:cubicBezTo>
                  <a:close/>
                </a:path>
              </a:pathLst>
            </a:custGeom>
            <a:grpFill/>
            <a:ln w="1002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</p:grpSp>
      <p:grpSp>
        <p:nvGrpSpPr>
          <p:cNvPr id="131" name="Рисунок 71" descr="Женщина со сплошной заливкой">
            <a:extLst>
              <a:ext uri="{FF2B5EF4-FFF2-40B4-BE49-F238E27FC236}">
                <a16:creationId xmlns:a16="http://schemas.microsoft.com/office/drawing/2014/main" id="{7B5E563C-0895-0C57-7C6E-786A39F820D7}"/>
              </a:ext>
            </a:extLst>
          </p:cNvPr>
          <p:cNvGrpSpPr/>
          <p:nvPr/>
        </p:nvGrpSpPr>
        <p:grpSpPr>
          <a:xfrm>
            <a:off x="4034090" y="5185556"/>
            <a:ext cx="446431" cy="910901"/>
            <a:chOff x="-1720855" y="5016075"/>
            <a:chExt cx="446431" cy="910901"/>
          </a:xfrm>
          <a:solidFill>
            <a:srgbClr val="00B050"/>
          </a:solidFill>
        </p:grpSpPr>
        <p:sp>
          <p:nvSpPr>
            <p:cNvPr id="132" name="Полилиния: фигура 131">
              <a:extLst>
                <a:ext uri="{FF2B5EF4-FFF2-40B4-BE49-F238E27FC236}">
                  <a16:creationId xmlns:a16="http://schemas.microsoft.com/office/drawing/2014/main" id="{05D22450-2B8F-5744-68B2-4E54C4806DFF}"/>
                </a:ext>
              </a:extLst>
            </p:cNvPr>
            <p:cNvSpPr/>
            <p:nvPr/>
          </p:nvSpPr>
          <p:spPr>
            <a:xfrm>
              <a:off x="-1577601" y="5016075"/>
              <a:ext cx="161938" cy="161938"/>
            </a:xfrm>
            <a:custGeom>
              <a:avLst/>
              <a:gdLst>
                <a:gd name="connsiteX0" fmla="*/ 161938 w 161938"/>
                <a:gd name="connsiteY0" fmla="*/ 80969 h 161938"/>
                <a:gd name="connsiteX1" fmla="*/ 80969 w 161938"/>
                <a:gd name="connsiteY1" fmla="*/ 161938 h 161938"/>
                <a:gd name="connsiteX2" fmla="*/ 0 w 161938"/>
                <a:gd name="connsiteY2" fmla="*/ 80969 h 161938"/>
                <a:gd name="connsiteX3" fmla="*/ 80969 w 161938"/>
                <a:gd name="connsiteY3" fmla="*/ 0 h 161938"/>
                <a:gd name="connsiteX4" fmla="*/ 161938 w 161938"/>
                <a:gd name="connsiteY4" fmla="*/ 80969 h 16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38" h="161938">
                  <a:moveTo>
                    <a:pt x="161938" y="80969"/>
                  </a:moveTo>
                  <a:cubicBezTo>
                    <a:pt x="161938" y="125687"/>
                    <a:pt x="125687" y="161938"/>
                    <a:pt x="80969" y="161938"/>
                  </a:cubicBezTo>
                  <a:cubicBezTo>
                    <a:pt x="36251" y="161938"/>
                    <a:pt x="0" y="125687"/>
                    <a:pt x="0" y="80969"/>
                  </a:cubicBezTo>
                  <a:cubicBezTo>
                    <a:pt x="0" y="36251"/>
                    <a:pt x="36251" y="0"/>
                    <a:pt x="80969" y="0"/>
                  </a:cubicBezTo>
                  <a:cubicBezTo>
                    <a:pt x="125687" y="0"/>
                    <a:pt x="161938" y="36251"/>
                    <a:pt x="161938" y="80969"/>
                  </a:cubicBezTo>
                  <a:close/>
                </a:path>
              </a:pathLst>
            </a:custGeom>
            <a:grpFill/>
            <a:ln w="1012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  <p:sp>
          <p:nvSpPr>
            <p:cNvPr id="133" name="Полилиния: фигура 132">
              <a:extLst>
                <a:ext uri="{FF2B5EF4-FFF2-40B4-BE49-F238E27FC236}">
                  <a16:creationId xmlns:a16="http://schemas.microsoft.com/office/drawing/2014/main" id="{E98898C6-79BF-954B-3D99-BEF23588C1FA}"/>
                </a:ext>
              </a:extLst>
            </p:cNvPr>
            <p:cNvSpPr/>
            <p:nvPr/>
          </p:nvSpPr>
          <p:spPr>
            <a:xfrm>
              <a:off x="-1720855" y="5198255"/>
              <a:ext cx="446431" cy="728721"/>
            </a:xfrm>
            <a:custGeom>
              <a:avLst/>
              <a:gdLst>
                <a:gd name="connsiteX0" fmla="*/ 444863 w 446431"/>
                <a:gd name="connsiteY0" fmla="*/ 311731 h 728721"/>
                <a:gd name="connsiteX1" fmla="*/ 371991 w 446431"/>
                <a:gd name="connsiteY1" fmla="*/ 60727 h 728721"/>
                <a:gd name="connsiteX2" fmla="*/ 355797 w 446431"/>
                <a:gd name="connsiteY2" fmla="*/ 38460 h 728721"/>
                <a:gd name="connsiteX3" fmla="*/ 270780 w 446431"/>
                <a:gd name="connsiteY3" fmla="*/ 4048 h 728721"/>
                <a:gd name="connsiteX4" fmla="*/ 224223 w 446431"/>
                <a:gd name="connsiteY4" fmla="*/ 0 h 728721"/>
                <a:gd name="connsiteX5" fmla="*/ 177665 w 446431"/>
                <a:gd name="connsiteY5" fmla="*/ 4048 h 728721"/>
                <a:gd name="connsiteX6" fmla="*/ 92648 w 446431"/>
                <a:gd name="connsiteY6" fmla="*/ 38460 h 728721"/>
                <a:gd name="connsiteX7" fmla="*/ 76454 w 446431"/>
                <a:gd name="connsiteY7" fmla="*/ 60727 h 728721"/>
                <a:gd name="connsiteX8" fmla="*/ 1558 w 446431"/>
                <a:gd name="connsiteY8" fmla="*/ 311731 h 728721"/>
                <a:gd name="connsiteX9" fmla="*/ 29897 w 446431"/>
                <a:gd name="connsiteY9" fmla="*/ 362336 h 728721"/>
                <a:gd name="connsiteX10" fmla="*/ 42042 w 446431"/>
                <a:gd name="connsiteY10" fmla="*/ 364361 h 728721"/>
                <a:gd name="connsiteX11" fmla="*/ 80503 w 446431"/>
                <a:gd name="connsiteY11" fmla="*/ 336021 h 728721"/>
                <a:gd name="connsiteX12" fmla="*/ 143254 w 446431"/>
                <a:gd name="connsiteY12" fmla="*/ 123478 h 728721"/>
                <a:gd name="connsiteX13" fmla="*/ 143254 w 446431"/>
                <a:gd name="connsiteY13" fmla="*/ 194326 h 728721"/>
                <a:gd name="connsiteX14" fmla="*/ 68357 w 446431"/>
                <a:gd name="connsiteY14" fmla="*/ 445330 h 728721"/>
                <a:gd name="connsiteX15" fmla="*/ 123011 w 446431"/>
                <a:gd name="connsiteY15" fmla="*/ 445330 h 728721"/>
                <a:gd name="connsiteX16" fmla="*/ 123011 w 446431"/>
                <a:gd name="connsiteY16" fmla="*/ 728721 h 728721"/>
                <a:gd name="connsiteX17" fmla="*/ 203980 w 446431"/>
                <a:gd name="connsiteY17" fmla="*/ 728721 h 728721"/>
                <a:gd name="connsiteX18" fmla="*/ 203980 w 446431"/>
                <a:gd name="connsiteY18" fmla="*/ 445330 h 728721"/>
                <a:gd name="connsiteX19" fmla="*/ 244465 w 446431"/>
                <a:gd name="connsiteY19" fmla="*/ 445330 h 728721"/>
                <a:gd name="connsiteX20" fmla="*/ 244465 w 446431"/>
                <a:gd name="connsiteY20" fmla="*/ 728721 h 728721"/>
                <a:gd name="connsiteX21" fmla="*/ 325434 w 446431"/>
                <a:gd name="connsiteY21" fmla="*/ 728721 h 728721"/>
                <a:gd name="connsiteX22" fmla="*/ 325434 w 446431"/>
                <a:gd name="connsiteY22" fmla="*/ 445330 h 728721"/>
                <a:gd name="connsiteX23" fmla="*/ 380088 w 446431"/>
                <a:gd name="connsiteY23" fmla="*/ 445330 h 728721"/>
                <a:gd name="connsiteX24" fmla="*/ 305192 w 446431"/>
                <a:gd name="connsiteY24" fmla="*/ 194326 h 728721"/>
                <a:gd name="connsiteX25" fmla="*/ 305192 w 446431"/>
                <a:gd name="connsiteY25" fmla="*/ 123478 h 728721"/>
                <a:gd name="connsiteX26" fmla="*/ 367943 w 446431"/>
                <a:gd name="connsiteY26" fmla="*/ 336021 h 728721"/>
                <a:gd name="connsiteX27" fmla="*/ 406403 w 446431"/>
                <a:gd name="connsiteY27" fmla="*/ 364361 h 728721"/>
                <a:gd name="connsiteX28" fmla="*/ 418548 w 446431"/>
                <a:gd name="connsiteY28" fmla="*/ 362336 h 728721"/>
                <a:gd name="connsiteX29" fmla="*/ 444863 w 446431"/>
                <a:gd name="connsiteY29" fmla="*/ 311731 h 728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46431" h="728721">
                  <a:moveTo>
                    <a:pt x="444863" y="311731"/>
                  </a:moveTo>
                  <a:lnTo>
                    <a:pt x="371991" y="60727"/>
                  </a:lnTo>
                  <a:cubicBezTo>
                    <a:pt x="369967" y="50606"/>
                    <a:pt x="363894" y="42509"/>
                    <a:pt x="355797" y="38460"/>
                  </a:cubicBezTo>
                  <a:cubicBezTo>
                    <a:pt x="331507" y="22266"/>
                    <a:pt x="303167" y="12145"/>
                    <a:pt x="270780" y="4048"/>
                  </a:cubicBezTo>
                  <a:cubicBezTo>
                    <a:pt x="254586" y="2024"/>
                    <a:pt x="240416" y="0"/>
                    <a:pt x="224223" y="0"/>
                  </a:cubicBezTo>
                  <a:cubicBezTo>
                    <a:pt x="208029" y="0"/>
                    <a:pt x="193859" y="2024"/>
                    <a:pt x="177665" y="4048"/>
                  </a:cubicBezTo>
                  <a:cubicBezTo>
                    <a:pt x="145278" y="10121"/>
                    <a:pt x="116939" y="22266"/>
                    <a:pt x="92648" y="38460"/>
                  </a:cubicBezTo>
                  <a:cubicBezTo>
                    <a:pt x="84551" y="44533"/>
                    <a:pt x="78478" y="50606"/>
                    <a:pt x="76454" y="60727"/>
                  </a:cubicBezTo>
                  <a:lnTo>
                    <a:pt x="1558" y="311731"/>
                  </a:lnTo>
                  <a:cubicBezTo>
                    <a:pt x="-4515" y="333997"/>
                    <a:pt x="7631" y="356264"/>
                    <a:pt x="29897" y="362336"/>
                  </a:cubicBezTo>
                  <a:cubicBezTo>
                    <a:pt x="33945" y="364361"/>
                    <a:pt x="37994" y="364361"/>
                    <a:pt x="42042" y="364361"/>
                  </a:cubicBezTo>
                  <a:cubicBezTo>
                    <a:pt x="60260" y="364361"/>
                    <a:pt x="76454" y="352215"/>
                    <a:pt x="80503" y="336021"/>
                  </a:cubicBezTo>
                  <a:lnTo>
                    <a:pt x="143254" y="123478"/>
                  </a:lnTo>
                  <a:lnTo>
                    <a:pt x="143254" y="194326"/>
                  </a:lnTo>
                  <a:lnTo>
                    <a:pt x="68357" y="445330"/>
                  </a:lnTo>
                  <a:lnTo>
                    <a:pt x="123011" y="445330"/>
                  </a:lnTo>
                  <a:lnTo>
                    <a:pt x="123011" y="728721"/>
                  </a:lnTo>
                  <a:lnTo>
                    <a:pt x="203980" y="728721"/>
                  </a:lnTo>
                  <a:lnTo>
                    <a:pt x="203980" y="445330"/>
                  </a:lnTo>
                  <a:lnTo>
                    <a:pt x="244465" y="445330"/>
                  </a:lnTo>
                  <a:lnTo>
                    <a:pt x="244465" y="728721"/>
                  </a:lnTo>
                  <a:lnTo>
                    <a:pt x="325434" y="728721"/>
                  </a:lnTo>
                  <a:lnTo>
                    <a:pt x="325434" y="445330"/>
                  </a:lnTo>
                  <a:lnTo>
                    <a:pt x="380088" y="445330"/>
                  </a:lnTo>
                  <a:lnTo>
                    <a:pt x="305192" y="194326"/>
                  </a:lnTo>
                  <a:lnTo>
                    <a:pt x="305192" y="123478"/>
                  </a:lnTo>
                  <a:lnTo>
                    <a:pt x="367943" y="336021"/>
                  </a:lnTo>
                  <a:cubicBezTo>
                    <a:pt x="374015" y="354239"/>
                    <a:pt x="390209" y="364361"/>
                    <a:pt x="406403" y="364361"/>
                  </a:cubicBezTo>
                  <a:cubicBezTo>
                    <a:pt x="410451" y="364361"/>
                    <a:pt x="414500" y="364361"/>
                    <a:pt x="418548" y="362336"/>
                  </a:cubicBezTo>
                  <a:cubicBezTo>
                    <a:pt x="438791" y="356264"/>
                    <a:pt x="450936" y="333997"/>
                    <a:pt x="444863" y="311731"/>
                  </a:cubicBezTo>
                  <a:close/>
                </a:path>
              </a:pathLst>
            </a:custGeom>
            <a:grpFill/>
            <a:ln w="1012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</p:grpSp>
      <p:grpSp>
        <p:nvGrpSpPr>
          <p:cNvPr id="134" name="Рисунок 71" descr="Женщина со сплошной заливкой">
            <a:extLst>
              <a:ext uri="{FF2B5EF4-FFF2-40B4-BE49-F238E27FC236}">
                <a16:creationId xmlns:a16="http://schemas.microsoft.com/office/drawing/2014/main" id="{CE951A70-1CE5-C2C6-5EB7-51AF19F1F19B}"/>
              </a:ext>
            </a:extLst>
          </p:cNvPr>
          <p:cNvGrpSpPr/>
          <p:nvPr/>
        </p:nvGrpSpPr>
        <p:grpSpPr>
          <a:xfrm>
            <a:off x="951825" y="4277666"/>
            <a:ext cx="446431" cy="910901"/>
            <a:chOff x="-1720855" y="5016075"/>
            <a:chExt cx="446431" cy="910901"/>
          </a:xfrm>
          <a:solidFill>
            <a:srgbClr val="00B050"/>
          </a:solidFill>
        </p:grpSpPr>
        <p:sp>
          <p:nvSpPr>
            <p:cNvPr id="135" name="Полилиния: фигура 134">
              <a:extLst>
                <a:ext uri="{FF2B5EF4-FFF2-40B4-BE49-F238E27FC236}">
                  <a16:creationId xmlns:a16="http://schemas.microsoft.com/office/drawing/2014/main" id="{997DD238-FB14-E3E6-BDCD-8CA40B588949}"/>
                </a:ext>
              </a:extLst>
            </p:cNvPr>
            <p:cNvSpPr/>
            <p:nvPr/>
          </p:nvSpPr>
          <p:spPr>
            <a:xfrm>
              <a:off x="-1577601" y="5016075"/>
              <a:ext cx="161938" cy="161938"/>
            </a:xfrm>
            <a:custGeom>
              <a:avLst/>
              <a:gdLst>
                <a:gd name="connsiteX0" fmla="*/ 161938 w 161938"/>
                <a:gd name="connsiteY0" fmla="*/ 80969 h 161938"/>
                <a:gd name="connsiteX1" fmla="*/ 80969 w 161938"/>
                <a:gd name="connsiteY1" fmla="*/ 161938 h 161938"/>
                <a:gd name="connsiteX2" fmla="*/ 0 w 161938"/>
                <a:gd name="connsiteY2" fmla="*/ 80969 h 161938"/>
                <a:gd name="connsiteX3" fmla="*/ 80969 w 161938"/>
                <a:gd name="connsiteY3" fmla="*/ 0 h 161938"/>
                <a:gd name="connsiteX4" fmla="*/ 161938 w 161938"/>
                <a:gd name="connsiteY4" fmla="*/ 80969 h 16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38" h="161938">
                  <a:moveTo>
                    <a:pt x="161938" y="80969"/>
                  </a:moveTo>
                  <a:cubicBezTo>
                    <a:pt x="161938" y="125687"/>
                    <a:pt x="125687" y="161938"/>
                    <a:pt x="80969" y="161938"/>
                  </a:cubicBezTo>
                  <a:cubicBezTo>
                    <a:pt x="36251" y="161938"/>
                    <a:pt x="0" y="125687"/>
                    <a:pt x="0" y="80969"/>
                  </a:cubicBezTo>
                  <a:cubicBezTo>
                    <a:pt x="0" y="36251"/>
                    <a:pt x="36251" y="0"/>
                    <a:pt x="80969" y="0"/>
                  </a:cubicBezTo>
                  <a:cubicBezTo>
                    <a:pt x="125687" y="0"/>
                    <a:pt x="161938" y="36251"/>
                    <a:pt x="161938" y="80969"/>
                  </a:cubicBezTo>
                  <a:close/>
                </a:path>
              </a:pathLst>
            </a:custGeom>
            <a:grpFill/>
            <a:ln w="1012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  <p:sp>
          <p:nvSpPr>
            <p:cNvPr id="136" name="Полилиния: фигура 135">
              <a:extLst>
                <a:ext uri="{FF2B5EF4-FFF2-40B4-BE49-F238E27FC236}">
                  <a16:creationId xmlns:a16="http://schemas.microsoft.com/office/drawing/2014/main" id="{4304F98D-6C88-D041-0F4D-C187D5DBCDCE}"/>
                </a:ext>
              </a:extLst>
            </p:cNvPr>
            <p:cNvSpPr/>
            <p:nvPr/>
          </p:nvSpPr>
          <p:spPr>
            <a:xfrm>
              <a:off x="-1720855" y="5198255"/>
              <a:ext cx="446431" cy="728721"/>
            </a:xfrm>
            <a:custGeom>
              <a:avLst/>
              <a:gdLst>
                <a:gd name="connsiteX0" fmla="*/ 444863 w 446431"/>
                <a:gd name="connsiteY0" fmla="*/ 311731 h 728721"/>
                <a:gd name="connsiteX1" fmla="*/ 371991 w 446431"/>
                <a:gd name="connsiteY1" fmla="*/ 60727 h 728721"/>
                <a:gd name="connsiteX2" fmla="*/ 355797 w 446431"/>
                <a:gd name="connsiteY2" fmla="*/ 38460 h 728721"/>
                <a:gd name="connsiteX3" fmla="*/ 270780 w 446431"/>
                <a:gd name="connsiteY3" fmla="*/ 4048 h 728721"/>
                <a:gd name="connsiteX4" fmla="*/ 224223 w 446431"/>
                <a:gd name="connsiteY4" fmla="*/ 0 h 728721"/>
                <a:gd name="connsiteX5" fmla="*/ 177665 w 446431"/>
                <a:gd name="connsiteY5" fmla="*/ 4048 h 728721"/>
                <a:gd name="connsiteX6" fmla="*/ 92648 w 446431"/>
                <a:gd name="connsiteY6" fmla="*/ 38460 h 728721"/>
                <a:gd name="connsiteX7" fmla="*/ 76454 w 446431"/>
                <a:gd name="connsiteY7" fmla="*/ 60727 h 728721"/>
                <a:gd name="connsiteX8" fmla="*/ 1558 w 446431"/>
                <a:gd name="connsiteY8" fmla="*/ 311731 h 728721"/>
                <a:gd name="connsiteX9" fmla="*/ 29897 w 446431"/>
                <a:gd name="connsiteY9" fmla="*/ 362336 h 728721"/>
                <a:gd name="connsiteX10" fmla="*/ 42042 w 446431"/>
                <a:gd name="connsiteY10" fmla="*/ 364361 h 728721"/>
                <a:gd name="connsiteX11" fmla="*/ 80503 w 446431"/>
                <a:gd name="connsiteY11" fmla="*/ 336021 h 728721"/>
                <a:gd name="connsiteX12" fmla="*/ 143254 w 446431"/>
                <a:gd name="connsiteY12" fmla="*/ 123478 h 728721"/>
                <a:gd name="connsiteX13" fmla="*/ 143254 w 446431"/>
                <a:gd name="connsiteY13" fmla="*/ 194326 h 728721"/>
                <a:gd name="connsiteX14" fmla="*/ 68357 w 446431"/>
                <a:gd name="connsiteY14" fmla="*/ 445330 h 728721"/>
                <a:gd name="connsiteX15" fmla="*/ 123011 w 446431"/>
                <a:gd name="connsiteY15" fmla="*/ 445330 h 728721"/>
                <a:gd name="connsiteX16" fmla="*/ 123011 w 446431"/>
                <a:gd name="connsiteY16" fmla="*/ 728721 h 728721"/>
                <a:gd name="connsiteX17" fmla="*/ 203980 w 446431"/>
                <a:gd name="connsiteY17" fmla="*/ 728721 h 728721"/>
                <a:gd name="connsiteX18" fmla="*/ 203980 w 446431"/>
                <a:gd name="connsiteY18" fmla="*/ 445330 h 728721"/>
                <a:gd name="connsiteX19" fmla="*/ 244465 w 446431"/>
                <a:gd name="connsiteY19" fmla="*/ 445330 h 728721"/>
                <a:gd name="connsiteX20" fmla="*/ 244465 w 446431"/>
                <a:gd name="connsiteY20" fmla="*/ 728721 h 728721"/>
                <a:gd name="connsiteX21" fmla="*/ 325434 w 446431"/>
                <a:gd name="connsiteY21" fmla="*/ 728721 h 728721"/>
                <a:gd name="connsiteX22" fmla="*/ 325434 w 446431"/>
                <a:gd name="connsiteY22" fmla="*/ 445330 h 728721"/>
                <a:gd name="connsiteX23" fmla="*/ 380088 w 446431"/>
                <a:gd name="connsiteY23" fmla="*/ 445330 h 728721"/>
                <a:gd name="connsiteX24" fmla="*/ 305192 w 446431"/>
                <a:gd name="connsiteY24" fmla="*/ 194326 h 728721"/>
                <a:gd name="connsiteX25" fmla="*/ 305192 w 446431"/>
                <a:gd name="connsiteY25" fmla="*/ 123478 h 728721"/>
                <a:gd name="connsiteX26" fmla="*/ 367943 w 446431"/>
                <a:gd name="connsiteY26" fmla="*/ 336021 h 728721"/>
                <a:gd name="connsiteX27" fmla="*/ 406403 w 446431"/>
                <a:gd name="connsiteY27" fmla="*/ 364361 h 728721"/>
                <a:gd name="connsiteX28" fmla="*/ 418548 w 446431"/>
                <a:gd name="connsiteY28" fmla="*/ 362336 h 728721"/>
                <a:gd name="connsiteX29" fmla="*/ 444863 w 446431"/>
                <a:gd name="connsiteY29" fmla="*/ 311731 h 728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46431" h="728721">
                  <a:moveTo>
                    <a:pt x="444863" y="311731"/>
                  </a:moveTo>
                  <a:lnTo>
                    <a:pt x="371991" y="60727"/>
                  </a:lnTo>
                  <a:cubicBezTo>
                    <a:pt x="369967" y="50606"/>
                    <a:pt x="363894" y="42509"/>
                    <a:pt x="355797" y="38460"/>
                  </a:cubicBezTo>
                  <a:cubicBezTo>
                    <a:pt x="331507" y="22266"/>
                    <a:pt x="303167" y="12145"/>
                    <a:pt x="270780" y="4048"/>
                  </a:cubicBezTo>
                  <a:cubicBezTo>
                    <a:pt x="254586" y="2024"/>
                    <a:pt x="240416" y="0"/>
                    <a:pt x="224223" y="0"/>
                  </a:cubicBezTo>
                  <a:cubicBezTo>
                    <a:pt x="208029" y="0"/>
                    <a:pt x="193859" y="2024"/>
                    <a:pt x="177665" y="4048"/>
                  </a:cubicBezTo>
                  <a:cubicBezTo>
                    <a:pt x="145278" y="10121"/>
                    <a:pt x="116939" y="22266"/>
                    <a:pt x="92648" y="38460"/>
                  </a:cubicBezTo>
                  <a:cubicBezTo>
                    <a:pt x="84551" y="44533"/>
                    <a:pt x="78478" y="50606"/>
                    <a:pt x="76454" y="60727"/>
                  </a:cubicBezTo>
                  <a:lnTo>
                    <a:pt x="1558" y="311731"/>
                  </a:lnTo>
                  <a:cubicBezTo>
                    <a:pt x="-4515" y="333997"/>
                    <a:pt x="7631" y="356264"/>
                    <a:pt x="29897" y="362336"/>
                  </a:cubicBezTo>
                  <a:cubicBezTo>
                    <a:pt x="33945" y="364361"/>
                    <a:pt x="37994" y="364361"/>
                    <a:pt x="42042" y="364361"/>
                  </a:cubicBezTo>
                  <a:cubicBezTo>
                    <a:pt x="60260" y="364361"/>
                    <a:pt x="76454" y="352215"/>
                    <a:pt x="80503" y="336021"/>
                  </a:cubicBezTo>
                  <a:lnTo>
                    <a:pt x="143254" y="123478"/>
                  </a:lnTo>
                  <a:lnTo>
                    <a:pt x="143254" y="194326"/>
                  </a:lnTo>
                  <a:lnTo>
                    <a:pt x="68357" y="445330"/>
                  </a:lnTo>
                  <a:lnTo>
                    <a:pt x="123011" y="445330"/>
                  </a:lnTo>
                  <a:lnTo>
                    <a:pt x="123011" y="728721"/>
                  </a:lnTo>
                  <a:lnTo>
                    <a:pt x="203980" y="728721"/>
                  </a:lnTo>
                  <a:lnTo>
                    <a:pt x="203980" y="445330"/>
                  </a:lnTo>
                  <a:lnTo>
                    <a:pt x="244465" y="445330"/>
                  </a:lnTo>
                  <a:lnTo>
                    <a:pt x="244465" y="728721"/>
                  </a:lnTo>
                  <a:lnTo>
                    <a:pt x="325434" y="728721"/>
                  </a:lnTo>
                  <a:lnTo>
                    <a:pt x="325434" y="445330"/>
                  </a:lnTo>
                  <a:lnTo>
                    <a:pt x="380088" y="445330"/>
                  </a:lnTo>
                  <a:lnTo>
                    <a:pt x="305192" y="194326"/>
                  </a:lnTo>
                  <a:lnTo>
                    <a:pt x="305192" y="123478"/>
                  </a:lnTo>
                  <a:lnTo>
                    <a:pt x="367943" y="336021"/>
                  </a:lnTo>
                  <a:cubicBezTo>
                    <a:pt x="374015" y="354239"/>
                    <a:pt x="390209" y="364361"/>
                    <a:pt x="406403" y="364361"/>
                  </a:cubicBezTo>
                  <a:cubicBezTo>
                    <a:pt x="410451" y="364361"/>
                    <a:pt x="414500" y="364361"/>
                    <a:pt x="418548" y="362336"/>
                  </a:cubicBezTo>
                  <a:cubicBezTo>
                    <a:pt x="438791" y="356264"/>
                    <a:pt x="450936" y="333997"/>
                    <a:pt x="444863" y="311731"/>
                  </a:cubicBezTo>
                  <a:close/>
                </a:path>
              </a:pathLst>
            </a:custGeom>
            <a:grpFill/>
            <a:ln w="1012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</p:grpSp>
      <p:grpSp>
        <p:nvGrpSpPr>
          <p:cNvPr id="137" name="Рисунок 71" descr="Женщина со сплошной заливкой">
            <a:extLst>
              <a:ext uri="{FF2B5EF4-FFF2-40B4-BE49-F238E27FC236}">
                <a16:creationId xmlns:a16="http://schemas.microsoft.com/office/drawing/2014/main" id="{422D7C7F-A9A2-8AA6-C0B7-2D850A1950A2}"/>
              </a:ext>
            </a:extLst>
          </p:cNvPr>
          <p:cNvGrpSpPr/>
          <p:nvPr/>
        </p:nvGrpSpPr>
        <p:grpSpPr>
          <a:xfrm>
            <a:off x="596311" y="2326349"/>
            <a:ext cx="446431" cy="910901"/>
            <a:chOff x="-1720855" y="5016075"/>
            <a:chExt cx="446431" cy="910901"/>
          </a:xfrm>
          <a:solidFill>
            <a:srgbClr val="00B050"/>
          </a:solidFill>
        </p:grpSpPr>
        <p:sp>
          <p:nvSpPr>
            <p:cNvPr id="138" name="Полилиния: фигура 137">
              <a:extLst>
                <a:ext uri="{FF2B5EF4-FFF2-40B4-BE49-F238E27FC236}">
                  <a16:creationId xmlns:a16="http://schemas.microsoft.com/office/drawing/2014/main" id="{506D9B8B-A4F2-AFC2-4594-83ADA0FA5911}"/>
                </a:ext>
              </a:extLst>
            </p:cNvPr>
            <p:cNvSpPr/>
            <p:nvPr/>
          </p:nvSpPr>
          <p:spPr>
            <a:xfrm>
              <a:off x="-1577601" y="5016075"/>
              <a:ext cx="161938" cy="161938"/>
            </a:xfrm>
            <a:custGeom>
              <a:avLst/>
              <a:gdLst>
                <a:gd name="connsiteX0" fmla="*/ 161938 w 161938"/>
                <a:gd name="connsiteY0" fmla="*/ 80969 h 161938"/>
                <a:gd name="connsiteX1" fmla="*/ 80969 w 161938"/>
                <a:gd name="connsiteY1" fmla="*/ 161938 h 161938"/>
                <a:gd name="connsiteX2" fmla="*/ 0 w 161938"/>
                <a:gd name="connsiteY2" fmla="*/ 80969 h 161938"/>
                <a:gd name="connsiteX3" fmla="*/ 80969 w 161938"/>
                <a:gd name="connsiteY3" fmla="*/ 0 h 161938"/>
                <a:gd name="connsiteX4" fmla="*/ 161938 w 161938"/>
                <a:gd name="connsiteY4" fmla="*/ 80969 h 16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38" h="161938">
                  <a:moveTo>
                    <a:pt x="161938" y="80969"/>
                  </a:moveTo>
                  <a:cubicBezTo>
                    <a:pt x="161938" y="125687"/>
                    <a:pt x="125687" y="161938"/>
                    <a:pt x="80969" y="161938"/>
                  </a:cubicBezTo>
                  <a:cubicBezTo>
                    <a:pt x="36251" y="161938"/>
                    <a:pt x="0" y="125687"/>
                    <a:pt x="0" y="80969"/>
                  </a:cubicBezTo>
                  <a:cubicBezTo>
                    <a:pt x="0" y="36251"/>
                    <a:pt x="36251" y="0"/>
                    <a:pt x="80969" y="0"/>
                  </a:cubicBezTo>
                  <a:cubicBezTo>
                    <a:pt x="125687" y="0"/>
                    <a:pt x="161938" y="36251"/>
                    <a:pt x="161938" y="80969"/>
                  </a:cubicBezTo>
                  <a:close/>
                </a:path>
              </a:pathLst>
            </a:custGeom>
            <a:grpFill/>
            <a:ln w="1012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  <p:sp>
          <p:nvSpPr>
            <p:cNvPr id="139" name="Полилиния: фигура 138">
              <a:extLst>
                <a:ext uri="{FF2B5EF4-FFF2-40B4-BE49-F238E27FC236}">
                  <a16:creationId xmlns:a16="http://schemas.microsoft.com/office/drawing/2014/main" id="{38F9699C-560D-45C3-4844-A912FF07FD9C}"/>
                </a:ext>
              </a:extLst>
            </p:cNvPr>
            <p:cNvSpPr/>
            <p:nvPr/>
          </p:nvSpPr>
          <p:spPr>
            <a:xfrm>
              <a:off x="-1720855" y="5198255"/>
              <a:ext cx="446431" cy="728721"/>
            </a:xfrm>
            <a:custGeom>
              <a:avLst/>
              <a:gdLst>
                <a:gd name="connsiteX0" fmla="*/ 444863 w 446431"/>
                <a:gd name="connsiteY0" fmla="*/ 311731 h 728721"/>
                <a:gd name="connsiteX1" fmla="*/ 371991 w 446431"/>
                <a:gd name="connsiteY1" fmla="*/ 60727 h 728721"/>
                <a:gd name="connsiteX2" fmla="*/ 355797 w 446431"/>
                <a:gd name="connsiteY2" fmla="*/ 38460 h 728721"/>
                <a:gd name="connsiteX3" fmla="*/ 270780 w 446431"/>
                <a:gd name="connsiteY3" fmla="*/ 4048 h 728721"/>
                <a:gd name="connsiteX4" fmla="*/ 224223 w 446431"/>
                <a:gd name="connsiteY4" fmla="*/ 0 h 728721"/>
                <a:gd name="connsiteX5" fmla="*/ 177665 w 446431"/>
                <a:gd name="connsiteY5" fmla="*/ 4048 h 728721"/>
                <a:gd name="connsiteX6" fmla="*/ 92648 w 446431"/>
                <a:gd name="connsiteY6" fmla="*/ 38460 h 728721"/>
                <a:gd name="connsiteX7" fmla="*/ 76454 w 446431"/>
                <a:gd name="connsiteY7" fmla="*/ 60727 h 728721"/>
                <a:gd name="connsiteX8" fmla="*/ 1558 w 446431"/>
                <a:gd name="connsiteY8" fmla="*/ 311731 h 728721"/>
                <a:gd name="connsiteX9" fmla="*/ 29897 w 446431"/>
                <a:gd name="connsiteY9" fmla="*/ 362336 h 728721"/>
                <a:gd name="connsiteX10" fmla="*/ 42042 w 446431"/>
                <a:gd name="connsiteY10" fmla="*/ 364361 h 728721"/>
                <a:gd name="connsiteX11" fmla="*/ 80503 w 446431"/>
                <a:gd name="connsiteY11" fmla="*/ 336021 h 728721"/>
                <a:gd name="connsiteX12" fmla="*/ 143254 w 446431"/>
                <a:gd name="connsiteY12" fmla="*/ 123478 h 728721"/>
                <a:gd name="connsiteX13" fmla="*/ 143254 w 446431"/>
                <a:gd name="connsiteY13" fmla="*/ 194326 h 728721"/>
                <a:gd name="connsiteX14" fmla="*/ 68357 w 446431"/>
                <a:gd name="connsiteY14" fmla="*/ 445330 h 728721"/>
                <a:gd name="connsiteX15" fmla="*/ 123011 w 446431"/>
                <a:gd name="connsiteY15" fmla="*/ 445330 h 728721"/>
                <a:gd name="connsiteX16" fmla="*/ 123011 w 446431"/>
                <a:gd name="connsiteY16" fmla="*/ 728721 h 728721"/>
                <a:gd name="connsiteX17" fmla="*/ 203980 w 446431"/>
                <a:gd name="connsiteY17" fmla="*/ 728721 h 728721"/>
                <a:gd name="connsiteX18" fmla="*/ 203980 w 446431"/>
                <a:gd name="connsiteY18" fmla="*/ 445330 h 728721"/>
                <a:gd name="connsiteX19" fmla="*/ 244465 w 446431"/>
                <a:gd name="connsiteY19" fmla="*/ 445330 h 728721"/>
                <a:gd name="connsiteX20" fmla="*/ 244465 w 446431"/>
                <a:gd name="connsiteY20" fmla="*/ 728721 h 728721"/>
                <a:gd name="connsiteX21" fmla="*/ 325434 w 446431"/>
                <a:gd name="connsiteY21" fmla="*/ 728721 h 728721"/>
                <a:gd name="connsiteX22" fmla="*/ 325434 w 446431"/>
                <a:gd name="connsiteY22" fmla="*/ 445330 h 728721"/>
                <a:gd name="connsiteX23" fmla="*/ 380088 w 446431"/>
                <a:gd name="connsiteY23" fmla="*/ 445330 h 728721"/>
                <a:gd name="connsiteX24" fmla="*/ 305192 w 446431"/>
                <a:gd name="connsiteY24" fmla="*/ 194326 h 728721"/>
                <a:gd name="connsiteX25" fmla="*/ 305192 w 446431"/>
                <a:gd name="connsiteY25" fmla="*/ 123478 h 728721"/>
                <a:gd name="connsiteX26" fmla="*/ 367943 w 446431"/>
                <a:gd name="connsiteY26" fmla="*/ 336021 h 728721"/>
                <a:gd name="connsiteX27" fmla="*/ 406403 w 446431"/>
                <a:gd name="connsiteY27" fmla="*/ 364361 h 728721"/>
                <a:gd name="connsiteX28" fmla="*/ 418548 w 446431"/>
                <a:gd name="connsiteY28" fmla="*/ 362336 h 728721"/>
                <a:gd name="connsiteX29" fmla="*/ 444863 w 446431"/>
                <a:gd name="connsiteY29" fmla="*/ 311731 h 728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46431" h="728721">
                  <a:moveTo>
                    <a:pt x="444863" y="311731"/>
                  </a:moveTo>
                  <a:lnTo>
                    <a:pt x="371991" y="60727"/>
                  </a:lnTo>
                  <a:cubicBezTo>
                    <a:pt x="369967" y="50606"/>
                    <a:pt x="363894" y="42509"/>
                    <a:pt x="355797" y="38460"/>
                  </a:cubicBezTo>
                  <a:cubicBezTo>
                    <a:pt x="331507" y="22266"/>
                    <a:pt x="303167" y="12145"/>
                    <a:pt x="270780" y="4048"/>
                  </a:cubicBezTo>
                  <a:cubicBezTo>
                    <a:pt x="254586" y="2024"/>
                    <a:pt x="240416" y="0"/>
                    <a:pt x="224223" y="0"/>
                  </a:cubicBezTo>
                  <a:cubicBezTo>
                    <a:pt x="208029" y="0"/>
                    <a:pt x="193859" y="2024"/>
                    <a:pt x="177665" y="4048"/>
                  </a:cubicBezTo>
                  <a:cubicBezTo>
                    <a:pt x="145278" y="10121"/>
                    <a:pt x="116939" y="22266"/>
                    <a:pt x="92648" y="38460"/>
                  </a:cubicBezTo>
                  <a:cubicBezTo>
                    <a:pt x="84551" y="44533"/>
                    <a:pt x="78478" y="50606"/>
                    <a:pt x="76454" y="60727"/>
                  </a:cubicBezTo>
                  <a:lnTo>
                    <a:pt x="1558" y="311731"/>
                  </a:lnTo>
                  <a:cubicBezTo>
                    <a:pt x="-4515" y="333997"/>
                    <a:pt x="7631" y="356264"/>
                    <a:pt x="29897" y="362336"/>
                  </a:cubicBezTo>
                  <a:cubicBezTo>
                    <a:pt x="33945" y="364361"/>
                    <a:pt x="37994" y="364361"/>
                    <a:pt x="42042" y="364361"/>
                  </a:cubicBezTo>
                  <a:cubicBezTo>
                    <a:pt x="60260" y="364361"/>
                    <a:pt x="76454" y="352215"/>
                    <a:pt x="80503" y="336021"/>
                  </a:cubicBezTo>
                  <a:lnTo>
                    <a:pt x="143254" y="123478"/>
                  </a:lnTo>
                  <a:lnTo>
                    <a:pt x="143254" y="194326"/>
                  </a:lnTo>
                  <a:lnTo>
                    <a:pt x="68357" y="445330"/>
                  </a:lnTo>
                  <a:lnTo>
                    <a:pt x="123011" y="445330"/>
                  </a:lnTo>
                  <a:lnTo>
                    <a:pt x="123011" y="728721"/>
                  </a:lnTo>
                  <a:lnTo>
                    <a:pt x="203980" y="728721"/>
                  </a:lnTo>
                  <a:lnTo>
                    <a:pt x="203980" y="445330"/>
                  </a:lnTo>
                  <a:lnTo>
                    <a:pt x="244465" y="445330"/>
                  </a:lnTo>
                  <a:lnTo>
                    <a:pt x="244465" y="728721"/>
                  </a:lnTo>
                  <a:lnTo>
                    <a:pt x="325434" y="728721"/>
                  </a:lnTo>
                  <a:lnTo>
                    <a:pt x="325434" y="445330"/>
                  </a:lnTo>
                  <a:lnTo>
                    <a:pt x="380088" y="445330"/>
                  </a:lnTo>
                  <a:lnTo>
                    <a:pt x="305192" y="194326"/>
                  </a:lnTo>
                  <a:lnTo>
                    <a:pt x="305192" y="123478"/>
                  </a:lnTo>
                  <a:lnTo>
                    <a:pt x="367943" y="336021"/>
                  </a:lnTo>
                  <a:cubicBezTo>
                    <a:pt x="374015" y="354239"/>
                    <a:pt x="390209" y="364361"/>
                    <a:pt x="406403" y="364361"/>
                  </a:cubicBezTo>
                  <a:cubicBezTo>
                    <a:pt x="410451" y="364361"/>
                    <a:pt x="414500" y="364361"/>
                    <a:pt x="418548" y="362336"/>
                  </a:cubicBezTo>
                  <a:cubicBezTo>
                    <a:pt x="438791" y="356264"/>
                    <a:pt x="450936" y="333997"/>
                    <a:pt x="444863" y="311731"/>
                  </a:cubicBezTo>
                  <a:close/>
                </a:path>
              </a:pathLst>
            </a:custGeom>
            <a:grpFill/>
            <a:ln w="1012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</p:grpSp>
      <p:grpSp>
        <p:nvGrpSpPr>
          <p:cNvPr id="140" name="Рисунок 68" descr="Мужчина со сплошной заливкой">
            <a:extLst>
              <a:ext uri="{FF2B5EF4-FFF2-40B4-BE49-F238E27FC236}">
                <a16:creationId xmlns:a16="http://schemas.microsoft.com/office/drawing/2014/main" id="{817C60E6-BFB1-265C-AE9A-02A3787712C0}"/>
              </a:ext>
            </a:extLst>
          </p:cNvPr>
          <p:cNvGrpSpPr/>
          <p:nvPr/>
        </p:nvGrpSpPr>
        <p:grpSpPr>
          <a:xfrm>
            <a:off x="1595800" y="1019638"/>
            <a:ext cx="443857" cy="907890"/>
            <a:chOff x="-2781964" y="5015975"/>
            <a:chExt cx="443857" cy="907890"/>
          </a:xfrm>
          <a:solidFill>
            <a:srgbClr val="00B050"/>
          </a:solidFill>
        </p:grpSpPr>
        <p:sp>
          <p:nvSpPr>
            <p:cNvPr id="141" name="Полилиния: фигура 140">
              <a:extLst>
                <a:ext uri="{FF2B5EF4-FFF2-40B4-BE49-F238E27FC236}">
                  <a16:creationId xmlns:a16="http://schemas.microsoft.com/office/drawing/2014/main" id="{0A110E02-A591-64D1-CBC0-692AE082A594}"/>
                </a:ext>
              </a:extLst>
            </p:cNvPr>
            <p:cNvSpPr/>
            <p:nvPr/>
          </p:nvSpPr>
          <p:spPr>
            <a:xfrm>
              <a:off x="-2640737" y="5015975"/>
              <a:ext cx="161402" cy="161402"/>
            </a:xfrm>
            <a:custGeom>
              <a:avLst/>
              <a:gdLst>
                <a:gd name="connsiteX0" fmla="*/ 161403 w 161402"/>
                <a:gd name="connsiteY0" fmla="*/ 80701 h 161402"/>
                <a:gd name="connsiteX1" fmla="*/ 80701 w 161402"/>
                <a:gd name="connsiteY1" fmla="*/ 161403 h 161402"/>
                <a:gd name="connsiteX2" fmla="*/ 0 w 161402"/>
                <a:gd name="connsiteY2" fmla="*/ 80701 h 161402"/>
                <a:gd name="connsiteX3" fmla="*/ 80701 w 161402"/>
                <a:gd name="connsiteY3" fmla="*/ 0 h 161402"/>
                <a:gd name="connsiteX4" fmla="*/ 161403 w 161402"/>
                <a:gd name="connsiteY4" fmla="*/ 80701 h 161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402" h="161402">
                  <a:moveTo>
                    <a:pt x="161403" y="80701"/>
                  </a:moveTo>
                  <a:cubicBezTo>
                    <a:pt x="161403" y="125271"/>
                    <a:pt x="125271" y="161403"/>
                    <a:pt x="80701" y="161403"/>
                  </a:cubicBezTo>
                  <a:cubicBezTo>
                    <a:pt x="36131" y="161403"/>
                    <a:pt x="0" y="125271"/>
                    <a:pt x="0" y="80701"/>
                  </a:cubicBezTo>
                  <a:cubicBezTo>
                    <a:pt x="0" y="36131"/>
                    <a:pt x="36131" y="0"/>
                    <a:pt x="80701" y="0"/>
                  </a:cubicBezTo>
                  <a:cubicBezTo>
                    <a:pt x="125271" y="0"/>
                    <a:pt x="161403" y="36131"/>
                    <a:pt x="161403" y="80701"/>
                  </a:cubicBezTo>
                  <a:close/>
                </a:path>
              </a:pathLst>
            </a:custGeom>
            <a:grpFill/>
            <a:ln w="1002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  <p:sp>
          <p:nvSpPr>
            <p:cNvPr id="142" name="Полилиния: фигура 141">
              <a:extLst>
                <a:ext uri="{FF2B5EF4-FFF2-40B4-BE49-F238E27FC236}">
                  <a16:creationId xmlns:a16="http://schemas.microsoft.com/office/drawing/2014/main" id="{1A6739A5-9E45-9ABC-3B9E-FBE31A46C54A}"/>
                </a:ext>
              </a:extLst>
            </p:cNvPr>
            <p:cNvSpPr/>
            <p:nvPr/>
          </p:nvSpPr>
          <p:spPr>
            <a:xfrm>
              <a:off x="-2781964" y="5197553"/>
              <a:ext cx="443857" cy="726312"/>
            </a:xfrm>
            <a:custGeom>
              <a:avLst/>
              <a:gdLst>
                <a:gd name="connsiteX0" fmla="*/ 441840 w 443857"/>
                <a:gd name="connsiteY0" fmla="*/ 314735 h 726312"/>
                <a:gd name="connsiteX1" fmla="*/ 385349 w 443857"/>
                <a:gd name="connsiteY1" fmla="*/ 74649 h 726312"/>
                <a:gd name="connsiteX2" fmla="*/ 373244 w 443857"/>
                <a:gd name="connsiteY2" fmla="*/ 52456 h 726312"/>
                <a:gd name="connsiteX3" fmla="*/ 288507 w 443857"/>
                <a:gd name="connsiteY3" fmla="*/ 8070 h 726312"/>
                <a:gd name="connsiteX4" fmla="*/ 221929 w 443857"/>
                <a:gd name="connsiteY4" fmla="*/ 0 h 726312"/>
                <a:gd name="connsiteX5" fmla="*/ 155350 w 443857"/>
                <a:gd name="connsiteY5" fmla="*/ 10088 h 726312"/>
                <a:gd name="connsiteX6" fmla="*/ 70614 w 443857"/>
                <a:gd name="connsiteY6" fmla="*/ 54473 h 726312"/>
                <a:gd name="connsiteX7" fmla="*/ 58508 w 443857"/>
                <a:gd name="connsiteY7" fmla="*/ 76666 h 726312"/>
                <a:gd name="connsiteX8" fmla="*/ 2018 w 443857"/>
                <a:gd name="connsiteY8" fmla="*/ 316753 h 726312"/>
                <a:gd name="connsiteX9" fmla="*/ 0 w 443857"/>
                <a:gd name="connsiteY9" fmla="*/ 326840 h 726312"/>
                <a:gd name="connsiteX10" fmla="*/ 40351 w 443857"/>
                <a:gd name="connsiteY10" fmla="*/ 367191 h 726312"/>
                <a:gd name="connsiteX11" fmla="*/ 78684 w 443857"/>
                <a:gd name="connsiteY11" fmla="*/ 336928 h 726312"/>
                <a:gd name="connsiteX12" fmla="*/ 121052 w 443857"/>
                <a:gd name="connsiteY12" fmla="*/ 161403 h 726312"/>
                <a:gd name="connsiteX13" fmla="*/ 121052 w 443857"/>
                <a:gd name="connsiteY13" fmla="*/ 726312 h 726312"/>
                <a:gd name="connsiteX14" fmla="*/ 201753 w 443857"/>
                <a:gd name="connsiteY14" fmla="*/ 726312 h 726312"/>
                <a:gd name="connsiteX15" fmla="*/ 201753 w 443857"/>
                <a:gd name="connsiteY15" fmla="*/ 363156 h 726312"/>
                <a:gd name="connsiteX16" fmla="*/ 242104 w 443857"/>
                <a:gd name="connsiteY16" fmla="*/ 363156 h 726312"/>
                <a:gd name="connsiteX17" fmla="*/ 242104 w 443857"/>
                <a:gd name="connsiteY17" fmla="*/ 726312 h 726312"/>
                <a:gd name="connsiteX18" fmla="*/ 322805 w 443857"/>
                <a:gd name="connsiteY18" fmla="*/ 726312 h 726312"/>
                <a:gd name="connsiteX19" fmla="*/ 322805 w 443857"/>
                <a:gd name="connsiteY19" fmla="*/ 159385 h 726312"/>
                <a:gd name="connsiteX20" fmla="*/ 365174 w 443857"/>
                <a:gd name="connsiteY20" fmla="*/ 334911 h 726312"/>
                <a:gd name="connsiteX21" fmla="*/ 403507 w 443857"/>
                <a:gd name="connsiteY21" fmla="*/ 365174 h 726312"/>
                <a:gd name="connsiteX22" fmla="*/ 443857 w 443857"/>
                <a:gd name="connsiteY22" fmla="*/ 324823 h 726312"/>
                <a:gd name="connsiteX23" fmla="*/ 441840 w 443857"/>
                <a:gd name="connsiteY23" fmla="*/ 314735 h 726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43857" h="726312">
                  <a:moveTo>
                    <a:pt x="441840" y="314735"/>
                  </a:moveTo>
                  <a:lnTo>
                    <a:pt x="385349" y="74649"/>
                  </a:lnTo>
                  <a:cubicBezTo>
                    <a:pt x="383331" y="66579"/>
                    <a:pt x="379296" y="58508"/>
                    <a:pt x="373244" y="52456"/>
                  </a:cubicBezTo>
                  <a:cubicBezTo>
                    <a:pt x="349033" y="32281"/>
                    <a:pt x="320788" y="18158"/>
                    <a:pt x="288507" y="8070"/>
                  </a:cubicBezTo>
                  <a:cubicBezTo>
                    <a:pt x="266314" y="4035"/>
                    <a:pt x="244122" y="0"/>
                    <a:pt x="221929" y="0"/>
                  </a:cubicBezTo>
                  <a:cubicBezTo>
                    <a:pt x="199736" y="0"/>
                    <a:pt x="177543" y="4035"/>
                    <a:pt x="155350" y="10088"/>
                  </a:cubicBezTo>
                  <a:cubicBezTo>
                    <a:pt x="123070" y="18158"/>
                    <a:pt x="94824" y="34298"/>
                    <a:pt x="70614" y="54473"/>
                  </a:cubicBezTo>
                  <a:cubicBezTo>
                    <a:pt x="64561" y="60526"/>
                    <a:pt x="60526" y="68596"/>
                    <a:pt x="58508" y="76666"/>
                  </a:cubicBezTo>
                  <a:lnTo>
                    <a:pt x="2018" y="316753"/>
                  </a:lnTo>
                  <a:cubicBezTo>
                    <a:pt x="2018" y="318770"/>
                    <a:pt x="0" y="322805"/>
                    <a:pt x="0" y="326840"/>
                  </a:cubicBezTo>
                  <a:cubicBezTo>
                    <a:pt x="0" y="349033"/>
                    <a:pt x="18158" y="367191"/>
                    <a:pt x="40351" y="367191"/>
                  </a:cubicBezTo>
                  <a:cubicBezTo>
                    <a:pt x="58508" y="367191"/>
                    <a:pt x="74649" y="353068"/>
                    <a:pt x="78684" y="336928"/>
                  </a:cubicBezTo>
                  <a:lnTo>
                    <a:pt x="121052" y="161403"/>
                  </a:lnTo>
                  <a:lnTo>
                    <a:pt x="121052" y="726312"/>
                  </a:lnTo>
                  <a:lnTo>
                    <a:pt x="201753" y="726312"/>
                  </a:lnTo>
                  <a:lnTo>
                    <a:pt x="201753" y="363156"/>
                  </a:lnTo>
                  <a:lnTo>
                    <a:pt x="242104" y="363156"/>
                  </a:lnTo>
                  <a:lnTo>
                    <a:pt x="242104" y="726312"/>
                  </a:lnTo>
                  <a:lnTo>
                    <a:pt x="322805" y="726312"/>
                  </a:lnTo>
                  <a:lnTo>
                    <a:pt x="322805" y="159385"/>
                  </a:lnTo>
                  <a:lnTo>
                    <a:pt x="365174" y="334911"/>
                  </a:lnTo>
                  <a:cubicBezTo>
                    <a:pt x="369209" y="351051"/>
                    <a:pt x="385349" y="365174"/>
                    <a:pt x="403507" y="365174"/>
                  </a:cubicBezTo>
                  <a:cubicBezTo>
                    <a:pt x="425700" y="365174"/>
                    <a:pt x="443857" y="347016"/>
                    <a:pt x="443857" y="324823"/>
                  </a:cubicBezTo>
                  <a:cubicBezTo>
                    <a:pt x="443857" y="320788"/>
                    <a:pt x="441840" y="316753"/>
                    <a:pt x="441840" y="314735"/>
                  </a:cubicBezTo>
                  <a:close/>
                </a:path>
              </a:pathLst>
            </a:custGeom>
            <a:grpFill/>
            <a:ln w="1002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</p:grpSp>
      <p:sp>
        <p:nvSpPr>
          <p:cNvPr id="8" name="Рисунок 6" descr="Улыбающаяся рожица (со сплошной заливкой) со сплошной заливкой">
            <a:extLst>
              <a:ext uri="{FF2B5EF4-FFF2-40B4-BE49-F238E27FC236}">
                <a16:creationId xmlns:a16="http://schemas.microsoft.com/office/drawing/2014/main" id="{51D8C993-D752-3BE2-D570-110F3B70B40E}"/>
              </a:ext>
            </a:extLst>
          </p:cNvPr>
          <p:cNvSpPr/>
          <p:nvPr/>
        </p:nvSpPr>
        <p:spPr>
          <a:xfrm>
            <a:off x="7211536" y="2230977"/>
            <a:ext cx="575943" cy="575943"/>
          </a:xfrm>
          <a:custGeom>
            <a:avLst/>
            <a:gdLst>
              <a:gd name="connsiteX0" fmla="*/ 287972 w 575943"/>
              <a:gd name="connsiteY0" fmla="*/ 0 h 575943"/>
              <a:gd name="connsiteX1" fmla="*/ 0 w 575943"/>
              <a:gd name="connsiteY1" fmla="*/ 287972 h 575943"/>
              <a:gd name="connsiteX2" fmla="*/ 287972 w 575943"/>
              <a:gd name="connsiteY2" fmla="*/ 575944 h 575943"/>
              <a:gd name="connsiteX3" fmla="*/ 575944 w 575943"/>
              <a:gd name="connsiteY3" fmla="*/ 287972 h 575943"/>
              <a:gd name="connsiteX4" fmla="*/ 287972 w 575943"/>
              <a:gd name="connsiteY4" fmla="*/ 0 h 575943"/>
              <a:gd name="connsiteX5" fmla="*/ 121251 w 575943"/>
              <a:gd name="connsiteY5" fmla="*/ 242503 h 575943"/>
              <a:gd name="connsiteX6" fmla="*/ 166721 w 575943"/>
              <a:gd name="connsiteY6" fmla="*/ 197033 h 575943"/>
              <a:gd name="connsiteX7" fmla="*/ 212190 w 575943"/>
              <a:gd name="connsiteY7" fmla="*/ 242503 h 575943"/>
              <a:gd name="connsiteX8" fmla="*/ 166721 w 575943"/>
              <a:gd name="connsiteY8" fmla="*/ 287972 h 575943"/>
              <a:gd name="connsiteX9" fmla="*/ 121251 w 575943"/>
              <a:gd name="connsiteY9" fmla="*/ 242503 h 575943"/>
              <a:gd name="connsiteX10" fmla="*/ 438020 w 575943"/>
              <a:gd name="connsiteY10" fmla="*/ 410739 h 575943"/>
              <a:gd name="connsiteX11" fmla="*/ 287972 w 575943"/>
              <a:gd name="connsiteY11" fmla="*/ 485005 h 575943"/>
              <a:gd name="connsiteX12" fmla="*/ 137923 w 575943"/>
              <a:gd name="connsiteY12" fmla="*/ 410739 h 575943"/>
              <a:gd name="connsiteX13" fmla="*/ 134892 w 575943"/>
              <a:gd name="connsiteY13" fmla="*/ 401645 h 575943"/>
              <a:gd name="connsiteX14" fmla="*/ 150049 w 575943"/>
              <a:gd name="connsiteY14" fmla="*/ 386489 h 575943"/>
              <a:gd name="connsiteX15" fmla="*/ 162174 w 575943"/>
              <a:gd name="connsiteY15" fmla="*/ 392551 h 575943"/>
              <a:gd name="connsiteX16" fmla="*/ 287972 w 575943"/>
              <a:gd name="connsiteY16" fmla="*/ 453935 h 575943"/>
              <a:gd name="connsiteX17" fmla="*/ 413770 w 575943"/>
              <a:gd name="connsiteY17" fmla="*/ 392551 h 575943"/>
              <a:gd name="connsiteX18" fmla="*/ 425895 w 575943"/>
              <a:gd name="connsiteY18" fmla="*/ 386489 h 575943"/>
              <a:gd name="connsiteX19" fmla="*/ 441052 w 575943"/>
              <a:gd name="connsiteY19" fmla="*/ 401645 h 575943"/>
              <a:gd name="connsiteX20" fmla="*/ 438020 w 575943"/>
              <a:gd name="connsiteY20" fmla="*/ 410739 h 575943"/>
              <a:gd name="connsiteX21" fmla="*/ 409223 w 575943"/>
              <a:gd name="connsiteY21" fmla="*/ 287972 h 575943"/>
              <a:gd name="connsiteX22" fmla="*/ 363754 w 575943"/>
              <a:gd name="connsiteY22" fmla="*/ 242503 h 575943"/>
              <a:gd name="connsiteX23" fmla="*/ 409223 w 575943"/>
              <a:gd name="connsiteY23" fmla="*/ 197033 h 575943"/>
              <a:gd name="connsiteX24" fmla="*/ 454693 w 575943"/>
              <a:gd name="connsiteY24" fmla="*/ 242503 h 575943"/>
              <a:gd name="connsiteX25" fmla="*/ 409223 w 575943"/>
              <a:gd name="connsiteY25" fmla="*/ 287972 h 57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75943" h="575943">
                <a:moveTo>
                  <a:pt x="287972" y="0"/>
                </a:moveTo>
                <a:cubicBezTo>
                  <a:pt x="128830" y="0"/>
                  <a:pt x="0" y="128830"/>
                  <a:pt x="0" y="287972"/>
                </a:cubicBezTo>
                <a:cubicBezTo>
                  <a:pt x="0" y="447114"/>
                  <a:pt x="128830" y="575944"/>
                  <a:pt x="287972" y="575944"/>
                </a:cubicBezTo>
                <a:cubicBezTo>
                  <a:pt x="447114" y="575944"/>
                  <a:pt x="575944" y="447114"/>
                  <a:pt x="575944" y="287972"/>
                </a:cubicBezTo>
                <a:cubicBezTo>
                  <a:pt x="575944" y="128830"/>
                  <a:pt x="447114" y="0"/>
                  <a:pt x="287972" y="0"/>
                </a:cubicBezTo>
                <a:close/>
                <a:moveTo>
                  <a:pt x="121251" y="242503"/>
                </a:moveTo>
                <a:cubicBezTo>
                  <a:pt x="121251" y="217495"/>
                  <a:pt x="141713" y="197033"/>
                  <a:pt x="166721" y="197033"/>
                </a:cubicBezTo>
                <a:cubicBezTo>
                  <a:pt x="191729" y="197033"/>
                  <a:pt x="212190" y="217495"/>
                  <a:pt x="212190" y="242503"/>
                </a:cubicBezTo>
                <a:cubicBezTo>
                  <a:pt x="212190" y="267511"/>
                  <a:pt x="191729" y="287972"/>
                  <a:pt x="166721" y="287972"/>
                </a:cubicBezTo>
                <a:cubicBezTo>
                  <a:pt x="141713" y="287972"/>
                  <a:pt x="121251" y="267511"/>
                  <a:pt x="121251" y="242503"/>
                </a:cubicBezTo>
                <a:close/>
                <a:moveTo>
                  <a:pt x="438020" y="410739"/>
                </a:moveTo>
                <a:cubicBezTo>
                  <a:pt x="403161" y="456208"/>
                  <a:pt x="349355" y="485005"/>
                  <a:pt x="287972" y="485005"/>
                </a:cubicBezTo>
                <a:cubicBezTo>
                  <a:pt x="226588" y="485005"/>
                  <a:pt x="172783" y="456208"/>
                  <a:pt x="137923" y="410739"/>
                </a:cubicBezTo>
                <a:cubicBezTo>
                  <a:pt x="136408" y="408465"/>
                  <a:pt x="134892" y="405434"/>
                  <a:pt x="134892" y="401645"/>
                </a:cubicBezTo>
                <a:cubicBezTo>
                  <a:pt x="134892" y="393309"/>
                  <a:pt x="141713" y="386489"/>
                  <a:pt x="150049" y="386489"/>
                </a:cubicBezTo>
                <a:cubicBezTo>
                  <a:pt x="155353" y="386489"/>
                  <a:pt x="159900" y="388762"/>
                  <a:pt x="162174" y="392551"/>
                </a:cubicBezTo>
                <a:cubicBezTo>
                  <a:pt x="190971" y="430442"/>
                  <a:pt x="236440" y="453935"/>
                  <a:pt x="287972" y="453935"/>
                </a:cubicBezTo>
                <a:cubicBezTo>
                  <a:pt x="339504" y="453935"/>
                  <a:pt x="384215" y="430442"/>
                  <a:pt x="413770" y="392551"/>
                </a:cubicBezTo>
                <a:cubicBezTo>
                  <a:pt x="416801" y="388762"/>
                  <a:pt x="421348" y="386489"/>
                  <a:pt x="425895" y="386489"/>
                </a:cubicBezTo>
                <a:cubicBezTo>
                  <a:pt x="434231" y="386489"/>
                  <a:pt x="441052" y="393309"/>
                  <a:pt x="441052" y="401645"/>
                </a:cubicBezTo>
                <a:cubicBezTo>
                  <a:pt x="441052" y="405434"/>
                  <a:pt x="439536" y="408465"/>
                  <a:pt x="438020" y="410739"/>
                </a:cubicBezTo>
                <a:close/>
                <a:moveTo>
                  <a:pt x="409223" y="287972"/>
                </a:moveTo>
                <a:cubicBezTo>
                  <a:pt x="384215" y="287972"/>
                  <a:pt x="363754" y="267511"/>
                  <a:pt x="363754" y="242503"/>
                </a:cubicBezTo>
                <a:cubicBezTo>
                  <a:pt x="363754" y="217495"/>
                  <a:pt x="384215" y="197033"/>
                  <a:pt x="409223" y="197033"/>
                </a:cubicBezTo>
                <a:cubicBezTo>
                  <a:pt x="434231" y="197033"/>
                  <a:pt x="454693" y="217495"/>
                  <a:pt x="454693" y="242503"/>
                </a:cubicBezTo>
                <a:cubicBezTo>
                  <a:pt x="454693" y="267511"/>
                  <a:pt x="434231" y="287972"/>
                  <a:pt x="409223" y="287972"/>
                </a:cubicBezTo>
                <a:close/>
              </a:path>
            </a:pathLst>
          </a:custGeom>
          <a:solidFill>
            <a:srgbClr val="00B050"/>
          </a:solidFill>
          <a:ln w="7541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ru-UA"/>
          </a:p>
        </p:txBody>
      </p:sp>
      <p:pic>
        <p:nvPicPr>
          <p:cNvPr id="7" name="Рисунок 6" descr="Изображение выглядит как Фигурка животного, графическая вставка, мультфильм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227E711-E4B2-5944-3BF3-C4DFC4072C6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932" y="4665290"/>
            <a:ext cx="1364407" cy="1364407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графическая вставка, зарисовка, млекопитающее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91D7244B-6DD6-DF9F-DB89-5AC76DFC1E9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600" y="4068251"/>
            <a:ext cx="1568288" cy="156828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44F7E02-8C24-B8AF-B201-79F2F9CD273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991" y="729826"/>
            <a:ext cx="1347534" cy="134753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694A882-E363-FD13-8E0D-62A0397B7928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386" y="726101"/>
            <a:ext cx="1347534" cy="134753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графическая вставка, зарисовка, млекопитающее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5A107282-F1BC-11C4-300F-E822772C2BE1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969" y="4051496"/>
            <a:ext cx="1568288" cy="156828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Фигурка животного, графическая вставка, мультфильм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8D3B8101-2F7F-1AD0-1EF0-4862E713235C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524" y="4665290"/>
            <a:ext cx="1364407" cy="1364407"/>
          </a:xfrm>
          <a:prstGeom prst="rect">
            <a:avLst/>
          </a:prstGeom>
        </p:spPr>
      </p:pic>
      <p:pic>
        <p:nvPicPr>
          <p:cNvPr id="143" name="Picture 142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729865" y="2665551"/>
            <a:ext cx="1019174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13</cp:revision>
  <dcterms:created xsi:type="dcterms:W3CDTF">2024-07-21T13:02:50Z</dcterms:created>
  <dcterms:modified xsi:type="dcterms:W3CDTF">2024-12-09T13:37:41Z</dcterms:modified>
</cp:coreProperties>
</file>