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834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A3E49-86F5-4B38-BE33-1AB0857B3FB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6B9AC-1344-45C8-89E9-2EB2A9C8FD0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7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Прямоугольник: скругленные углы 26"/>
          <p:cNvSpPr/>
          <p:nvPr/>
        </p:nvSpPr>
        <p:spPr>
          <a:xfrm>
            <a:off x="5932363" y="701192"/>
            <a:ext cx="2773018" cy="120916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latin typeface="Arial Black" panose="020B0A04020102020204" pitchFamily="34" charset="0"/>
            </a:endParaRPr>
          </a:p>
        </p:txBody>
      </p:sp>
      <p:sp>
        <p:nvSpPr>
          <p:cNvPr id="28" name="Стрелка: вправо 27"/>
          <p:cNvSpPr/>
          <p:nvPr/>
        </p:nvSpPr>
        <p:spPr>
          <a:xfrm flipH="1">
            <a:off x="5326430" y="1012881"/>
            <a:ext cx="694403" cy="4410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Стрелка: вправо 36"/>
          <p:cNvSpPr/>
          <p:nvPr/>
        </p:nvSpPr>
        <p:spPr>
          <a:xfrm flipH="1">
            <a:off x="2626135" y="1012881"/>
            <a:ext cx="694403" cy="4410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Стрелка: вправо 37"/>
          <p:cNvSpPr/>
          <p:nvPr/>
        </p:nvSpPr>
        <p:spPr>
          <a:xfrm rot="16200000" flipH="1">
            <a:off x="1406532" y="1961784"/>
            <a:ext cx="694403" cy="4410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Стрелка: вправо 38"/>
          <p:cNvSpPr/>
          <p:nvPr/>
        </p:nvSpPr>
        <p:spPr>
          <a:xfrm rot="16200000" flipH="1">
            <a:off x="1406532" y="4186183"/>
            <a:ext cx="694403" cy="4410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Стрелка: вправо 39"/>
          <p:cNvSpPr/>
          <p:nvPr/>
        </p:nvSpPr>
        <p:spPr>
          <a:xfrm rot="10800000" flipH="1">
            <a:off x="2626135" y="5398984"/>
            <a:ext cx="694403" cy="4410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Стрелка: вправо 40"/>
          <p:cNvSpPr/>
          <p:nvPr/>
        </p:nvSpPr>
        <p:spPr>
          <a:xfrm rot="5400000" flipH="1">
            <a:off x="4075274" y="4118749"/>
            <a:ext cx="694403" cy="37330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Стрелка: вправо 41"/>
          <p:cNvSpPr/>
          <p:nvPr/>
        </p:nvSpPr>
        <p:spPr>
          <a:xfrm rot="10800000" flipH="1">
            <a:off x="5339015" y="2845915"/>
            <a:ext cx="694403" cy="4410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Стрелка: вправо 42"/>
          <p:cNvSpPr/>
          <p:nvPr/>
        </p:nvSpPr>
        <p:spPr>
          <a:xfrm rot="16200000" flipH="1">
            <a:off x="6710813" y="4097108"/>
            <a:ext cx="694403" cy="4410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бобёр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664" y="2471531"/>
            <a:ext cx="1486670" cy="1486670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315" y="2420044"/>
            <a:ext cx="1467976" cy="1479204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413" y="4860880"/>
            <a:ext cx="1097901" cy="1302765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08" y="2684312"/>
            <a:ext cx="1486497" cy="1486497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120" y="658967"/>
            <a:ext cx="1021314" cy="1021314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0395" y="253107"/>
            <a:ext cx="1544599" cy="1544599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60890" y="4644876"/>
            <a:ext cx="1655411" cy="1655411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24" name="куст белка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19" y="33442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9" name="куст лама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803" y="12250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1" name="куст горный козёл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856" y="2141507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2" name="куст лось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07" y="2330245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3" name="куст бобер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137" y="2176641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4" name="куст коала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724" y="4360759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6" name="куст крыса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93" y="4434357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0" name="текст старт"/>
          <p:cNvSpPr txBox="1"/>
          <p:nvPr/>
        </p:nvSpPr>
        <p:spPr>
          <a:xfrm>
            <a:off x="6364557" y="995329"/>
            <a:ext cx="1976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Arial Black" panose="020B0A04020102020204" pitchFamily="34" charset="0"/>
              </a:rPr>
              <a:t>СТАРТ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61" name="текст бк"/>
          <p:cNvSpPr txBox="1"/>
          <p:nvPr/>
        </p:nvSpPr>
        <p:spPr>
          <a:xfrm>
            <a:off x="6121505" y="1049018"/>
            <a:ext cx="250814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latin typeface="Arial Black" panose="020B0A04020102020204" pitchFamily="34" charset="0"/>
              </a:rPr>
              <a:t>Біла</a:t>
            </a:r>
            <a:r>
              <a:rPr lang="ru-RU" sz="2000" dirty="0">
                <a:latin typeface="Arial Black" panose="020B0A04020102020204" pitchFamily="34" charset="0"/>
              </a:rPr>
              <a:t> лама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62" name="текст шб"/>
          <p:cNvSpPr txBox="1"/>
          <p:nvPr/>
        </p:nvSpPr>
        <p:spPr>
          <a:xfrm>
            <a:off x="6109020" y="1066976"/>
            <a:ext cx="250814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latin typeface="Arial Black" panose="020B0A04020102020204" pitchFamily="34" charset="0"/>
              </a:rPr>
              <a:t>Спритна</a:t>
            </a:r>
            <a:r>
              <a:rPr lang="ru-RU" sz="2000" dirty="0"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latin typeface="Arial Black" panose="020B0A04020102020204" pitchFamily="34" charset="0"/>
              </a:rPr>
              <a:t>білка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63" name="текст сл"/>
          <p:cNvSpPr txBox="1"/>
          <p:nvPr/>
        </p:nvSpPr>
        <p:spPr>
          <a:xfrm>
            <a:off x="6082981" y="1046277"/>
            <a:ext cx="2508140" cy="3987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Сердитий лось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64" name="текст пк"/>
          <p:cNvSpPr txBox="1"/>
          <p:nvPr/>
        </p:nvSpPr>
        <p:spPr>
          <a:xfrm>
            <a:off x="6120849" y="1046277"/>
            <a:ext cx="250814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Веселий щур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65" name="текст гк"/>
          <p:cNvSpPr txBox="1"/>
          <p:nvPr/>
        </p:nvSpPr>
        <p:spPr>
          <a:xfrm>
            <a:off x="5967182" y="1070600"/>
            <a:ext cx="267494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latin typeface="Arial Black" panose="020B0A04020102020204" pitchFamily="34" charset="0"/>
              </a:rPr>
              <a:t>Гірський</a:t>
            </a:r>
            <a:r>
              <a:rPr lang="ru-RU" sz="2000" dirty="0">
                <a:latin typeface="Arial Black" panose="020B0A04020102020204" pitchFamily="34" charset="0"/>
              </a:rPr>
              <a:t> козел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66" name="текст св"/>
          <p:cNvSpPr txBox="1"/>
          <p:nvPr/>
        </p:nvSpPr>
        <p:spPr>
          <a:xfrm>
            <a:off x="6208574" y="1084241"/>
            <a:ext cx="2256953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Хитра </a:t>
            </a:r>
            <a:r>
              <a:rPr lang="ru-RU" sz="2000" dirty="0" err="1">
                <a:latin typeface="Arial Black" panose="020B0A04020102020204" pitchFamily="34" charset="0"/>
              </a:rPr>
              <a:t>лисиця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67" name="текст сб"/>
          <p:cNvSpPr txBox="1"/>
          <p:nvPr/>
        </p:nvSpPr>
        <p:spPr>
          <a:xfrm>
            <a:off x="6184558" y="1057125"/>
            <a:ext cx="250814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latin typeface="Arial Black" panose="020B0A04020102020204" pitchFamily="34" charset="0"/>
              </a:rPr>
              <a:t>Сильний</a:t>
            </a:r>
            <a:r>
              <a:rPr lang="ru-RU" sz="2000" dirty="0">
                <a:latin typeface="Arial Black" panose="020B0A04020102020204" pitchFamily="34" charset="0"/>
              </a:rPr>
              <a:t> бобер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68" name="текст ск"/>
          <p:cNvSpPr txBox="1"/>
          <p:nvPr/>
        </p:nvSpPr>
        <p:spPr>
          <a:xfrm>
            <a:off x="6311808" y="1036540"/>
            <a:ext cx="212622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latin typeface="Arial Black" panose="020B0A04020102020204" pitchFamily="34" charset="0"/>
              </a:rPr>
              <a:t>Сіра</a:t>
            </a:r>
            <a:r>
              <a:rPr lang="ru-RU" sz="2000" dirty="0">
                <a:latin typeface="Arial Black" panose="020B0A04020102020204" pitchFamily="34" charset="0"/>
              </a:rPr>
              <a:t> коала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pic>
        <p:nvPicPr>
          <p:cNvPr id="72" name="Рисунок 7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482" y="696494"/>
            <a:ext cx="1847369" cy="1890331"/>
          </a:xfrm>
          <a:prstGeom prst="rect">
            <a:avLst/>
          </a:prstGeom>
        </p:spPr>
      </p:pic>
      <p:pic>
        <p:nvPicPr>
          <p:cNvPr id="3" name="Рисунок 2" descr="Изображение выглядит как лиса, зарисовка,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041" y="4687134"/>
            <a:ext cx="1607885" cy="1607885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5" name="куст волк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250" y="4406695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52" name="Picture 15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06385" y="2920849"/>
            <a:ext cx="16383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07407E-6 L -0.2487 0.1157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35" y="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9 -0.00024 L -0.47474 0.1143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42" y="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-0.47826 0.4541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19" y="2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50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11111E-6 L -0.47214 0.7488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07" y="3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50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77556E-17 L -0.24023 0.75046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8" y="3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50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0.24687 0.44838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4" y="2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50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33333E-6 L -0.03802 0.45139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" y="2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-0.02188 0.76065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38032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61" grpId="0" animBg="1"/>
      <p:bldP spid="61" grpId="2" animBg="1"/>
      <p:bldP spid="62" grpId="0" animBg="1"/>
      <p:bldP spid="62" grpId="2" animBg="1"/>
      <p:bldP spid="63" grpId="0" bldLvl="0" animBg="1"/>
      <p:bldP spid="63" grpId="2" bldLvl="0" animBg="1"/>
      <p:bldP spid="64" grpId="0" animBg="1"/>
      <p:bldP spid="64" grpId="2" animBg="1"/>
      <p:bldP spid="65" grpId="0" animBg="1"/>
      <p:bldP spid="65" grpId="2" animBg="1"/>
      <p:bldP spid="66" grpId="0" animBg="1"/>
      <p:bldP spid="66" grpId="2" animBg="1"/>
      <p:bldP spid="67" grpId="0" animBg="1"/>
      <p:bldP spid="67" grpId="2" animBg="1"/>
      <p:bldP spid="68" grpId="0" animBg="1"/>
      <p:bldP spid="68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04EA4D1-95CB-4A0A-A71B-8DE42C810954}"/>
</file>

<file path=customXml/itemProps2.xml><?xml version="1.0" encoding="utf-8"?>
<ds:datastoreItem xmlns:ds="http://schemas.openxmlformats.org/officeDocument/2006/customXml" ds:itemID="{EF084E6A-1D20-4A01-AF9D-38908E50E461}"/>
</file>

<file path=customXml/itemProps3.xml><?xml version="1.0" encoding="utf-8"?>
<ds:datastoreItem xmlns:ds="http://schemas.openxmlformats.org/officeDocument/2006/customXml" ds:itemID="{4AC7781C-0D64-46D4-8469-539E2C72915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</Words>
  <Application>WPS Presentation</Application>
  <PresentationFormat>Широкоэкранный</PresentationFormat>
  <Paragraphs>18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 Black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6</cp:revision>
  <dcterms:created xsi:type="dcterms:W3CDTF">2024-08-09T07:38:00Z</dcterms:created>
  <dcterms:modified xsi:type="dcterms:W3CDTF">2025-02-19T12:36:52Z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9DE85CD494CA468595D614A9613434B7_12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