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8"/>
            <a:ext cx="12192000" cy="812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27967" y="3357773"/>
            <a:ext cx="4576233" cy="3567959"/>
            <a:chOff x="3695700" y="1905597"/>
            <a:chExt cx="5071534" cy="420151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3695700" y="1905597"/>
              <a:ext cx="5071534" cy="3991504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332" y="2907113"/>
              <a:ext cx="3476190" cy="32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92742" y="2383894"/>
              <a:ext cx="4785592" cy="61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Кому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зробимо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сюрприз?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85060" y="514941"/>
            <a:ext cx="1485899" cy="2511157"/>
            <a:chOff x="667218" y="4387586"/>
            <a:chExt cx="1485899" cy="2511157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667218" y="4387586"/>
              <a:ext cx="1485899" cy="2458789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6" r="27385"/>
            <a:stretch>
              <a:fillRect/>
            </a:stretch>
          </p:blipFill>
          <p:spPr>
            <a:xfrm>
              <a:off x="938152" y="4493931"/>
              <a:ext cx="1037167" cy="240481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335941" y="474868"/>
            <a:ext cx="1565493" cy="2531464"/>
            <a:chOff x="1659468" y="367625"/>
            <a:chExt cx="1565493" cy="253146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9468" y="367625"/>
              <a:ext cx="1565493" cy="253146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6" r="23962"/>
            <a:stretch>
              <a:fillRect/>
            </a:stretch>
          </p:blipFill>
          <p:spPr>
            <a:xfrm>
              <a:off x="1924136" y="627361"/>
              <a:ext cx="1026734" cy="21324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7012101" y="474868"/>
            <a:ext cx="1566808" cy="2536156"/>
            <a:chOff x="8258520" y="450523"/>
            <a:chExt cx="1566808" cy="253615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58520" y="450523"/>
              <a:ext cx="1566808" cy="253615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3" r="24818"/>
            <a:stretch>
              <a:fillRect/>
            </a:stretch>
          </p:blipFill>
          <p:spPr>
            <a:xfrm>
              <a:off x="8474539" y="516778"/>
              <a:ext cx="1152061" cy="232183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8815216" y="1290249"/>
            <a:ext cx="1566808" cy="2536156"/>
            <a:chOff x="10311688" y="404685"/>
            <a:chExt cx="1566808" cy="253615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11688" y="404685"/>
              <a:ext cx="1566808" cy="253615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355" y="951300"/>
              <a:ext cx="1394283" cy="168165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10515890" y="1290249"/>
            <a:ext cx="1566808" cy="2536156"/>
            <a:chOff x="8474540" y="3858550"/>
            <a:chExt cx="1566808" cy="253615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74540" y="3858550"/>
              <a:ext cx="1566808" cy="253615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695" y="4286069"/>
              <a:ext cx="1306372" cy="1894341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0569967" y="4039628"/>
            <a:ext cx="1566808" cy="2536156"/>
            <a:chOff x="10311688" y="3858550"/>
            <a:chExt cx="1566808" cy="253615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11688" y="3858550"/>
              <a:ext cx="1566808" cy="253615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2" r="10503"/>
            <a:stretch>
              <a:fillRect/>
            </a:stretch>
          </p:blipFill>
          <p:spPr>
            <a:xfrm>
              <a:off x="10381374" y="4391811"/>
              <a:ext cx="1450794" cy="196547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839620" y="4039628"/>
            <a:ext cx="1828380" cy="2536156"/>
            <a:chOff x="8839620" y="4039628"/>
            <a:chExt cx="1828380" cy="253615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839620" y="4039628"/>
              <a:ext cx="1566808" cy="253615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/>
            <a:stretch>
              <a:fillRect/>
            </a:stretch>
          </p:blipFill>
          <p:spPr>
            <a:xfrm>
              <a:off x="8839620" y="4497481"/>
              <a:ext cx="1828380" cy="2052903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15" y="1436143"/>
            <a:ext cx="775990" cy="704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04" y="1252579"/>
            <a:ext cx="989600" cy="920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78" y="1443642"/>
            <a:ext cx="1120275" cy="11290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52" y="2367057"/>
            <a:ext cx="1766015" cy="12349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78" y="2665459"/>
            <a:ext cx="1270867" cy="12675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63" y="5604629"/>
            <a:ext cx="1097228" cy="10972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672" y="5257800"/>
            <a:ext cx="1357981" cy="1357981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375" y="2751455"/>
            <a:ext cx="1524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16F80F-67CC-4104-A954-158E235D8EB4}"/>
</file>

<file path=customXml/itemProps2.xml><?xml version="1.0" encoding="utf-8"?>
<ds:datastoreItem xmlns:ds="http://schemas.openxmlformats.org/officeDocument/2006/customXml" ds:itemID="{99A03658-B984-4F15-9E35-96FF210D8DE0}"/>
</file>

<file path=customXml/itemProps3.xml><?xml version="1.0" encoding="utf-8"?>
<ds:datastoreItem xmlns:ds="http://schemas.openxmlformats.org/officeDocument/2006/customXml" ds:itemID="{380ECAB4-1D05-4736-A0F0-FED278A8706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4</cp:revision>
  <dcterms:created xsi:type="dcterms:W3CDTF">2024-04-25T20:40:00Z</dcterms:created>
  <dcterms:modified xsi:type="dcterms:W3CDTF">2024-12-19T20:02:15Z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5F5233DC520244DCADFD81B1BCBDF933_12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