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7" y="421170"/>
            <a:ext cx="1224726" cy="1775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415"/>
          <a:stretch>
            <a:fillRect/>
          </a:stretch>
        </p:blipFill>
        <p:spPr>
          <a:xfrm>
            <a:off x="2829188" y="421170"/>
            <a:ext cx="1491126" cy="18429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r="14335" b="3284"/>
          <a:stretch>
            <a:fillRect/>
          </a:stretch>
        </p:blipFill>
        <p:spPr>
          <a:xfrm>
            <a:off x="4483230" y="102834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74" y="599068"/>
            <a:ext cx="1167514" cy="1615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2" y="513061"/>
            <a:ext cx="1748153" cy="18179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t="1500" r="19936" b="3198"/>
          <a:stretch>
            <a:fillRect/>
          </a:stretch>
        </p:blipFill>
        <p:spPr>
          <a:xfrm>
            <a:off x="1211421" y="2323423"/>
            <a:ext cx="1256901" cy="21406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10899" b="1911"/>
          <a:stretch>
            <a:fillRect/>
          </a:stretch>
        </p:blipFill>
        <p:spPr>
          <a:xfrm>
            <a:off x="7839450" y="2731561"/>
            <a:ext cx="1256900" cy="16917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" t="6142" r="6815" b="2847"/>
          <a:stretch>
            <a:fillRect/>
          </a:stretch>
        </p:blipFill>
        <p:spPr>
          <a:xfrm>
            <a:off x="2846181" y="2409489"/>
            <a:ext cx="1353665" cy="200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11005"/>
          <a:stretch>
            <a:fillRect/>
          </a:stretch>
        </p:blipFill>
        <p:spPr>
          <a:xfrm>
            <a:off x="4616678" y="2776106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49" y="2825996"/>
            <a:ext cx="1504763" cy="16932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9917" b="10698"/>
          <a:stretch>
            <a:fillRect/>
          </a:stretch>
        </p:blipFill>
        <p:spPr>
          <a:xfrm>
            <a:off x="1094845" y="5424028"/>
            <a:ext cx="1422808" cy="114918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 t="5459" r="10717" b="5704"/>
          <a:stretch>
            <a:fillRect/>
          </a:stretch>
        </p:blipFill>
        <p:spPr>
          <a:xfrm flipH="1">
            <a:off x="2480563" y="4875763"/>
            <a:ext cx="1546229" cy="178530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29" r="8520" b="3011"/>
          <a:stretch>
            <a:fillRect/>
          </a:stretch>
        </p:blipFill>
        <p:spPr>
          <a:xfrm>
            <a:off x="5515586" y="5052333"/>
            <a:ext cx="1415031" cy="158332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t="1557" b="868"/>
          <a:stretch>
            <a:fillRect/>
          </a:stretch>
        </p:blipFill>
        <p:spPr>
          <a:xfrm>
            <a:off x="3849195" y="5103372"/>
            <a:ext cx="1534965" cy="153525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1188" b="2650"/>
          <a:stretch>
            <a:fillRect/>
          </a:stretch>
        </p:blipFill>
        <p:spPr>
          <a:xfrm>
            <a:off x="6897375" y="4475527"/>
            <a:ext cx="2301598" cy="2157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30" y="1201394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81820" y="2037715"/>
            <a:ext cx="1247775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9</cp:revision>
  <dcterms:created xsi:type="dcterms:W3CDTF">2024-04-13T10:22:00Z</dcterms:created>
  <dcterms:modified xsi:type="dcterms:W3CDTF">2024-11-13T12:39:32Z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08D15ADDF41C497F9EB7C7DA28111B3D_12</vt:lpwstr>
  </property>
  <property fmtid="{D5CDD505-2E9C-101B-9397-08002B2CF9AE}" pid="3" name="KSOProductBuildVer">
    <vt:lpwstr>1033-12.2.0.17119</vt:lpwstr>
  </property>
</Properties>
</file>