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зима, небо, на открытом воздухе, строитель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B2C59DE-1F92-3A34-5770-2C51A459B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031D578-5EAF-434A-9496-37DDA34E3E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199715" y="3618413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троительство, рисунок, картин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7B6274-EEEA-BD7F-E59F-B26755009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87" y="1928983"/>
            <a:ext cx="4405520" cy="44055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ашина, транспортное средство, Наземный транспорт, строитель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C89E240-9FE5-7DDA-8DC8-223EC97A2A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157" y="3283036"/>
            <a:ext cx="3022056" cy="302205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исунок, зарисовка, пожарный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E4BB77D-A3B9-1754-9BC6-3051095145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0517" y="3603145"/>
            <a:ext cx="2985805" cy="314909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рисунок, зарисовка, иллюстрация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E16BA7-89DD-66DF-9A69-2C43DBC4F8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6205" y="3855408"/>
            <a:ext cx="2985805" cy="298580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шина, колесо, транспортное средство, Наземный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ADC371B-589D-7DFC-A714-C3FF1D9A57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0" b="16515"/>
          <a:stretch/>
        </p:blipFill>
        <p:spPr>
          <a:xfrm>
            <a:off x="6928950" y="4800599"/>
            <a:ext cx="1875015" cy="1269099"/>
          </a:xfrm>
          <a:prstGeom prst="rect">
            <a:avLst/>
          </a:prstGeom>
        </p:spPr>
      </p:pic>
      <p:pic>
        <p:nvPicPr>
          <p:cNvPr id="8" name="Рисунок 7" descr="Изображение выглядит как аксессуар, Багаж и сумки, чемодан, багаж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5B4112-A6A3-87EC-E47B-96EBD62A8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434" y="5366151"/>
            <a:ext cx="1419436" cy="1419436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57FD10D0-E4EB-2DD3-5314-22D487D18389}"/>
              </a:ext>
            </a:extLst>
          </p:cNvPr>
          <p:cNvGrpSpPr/>
          <p:nvPr/>
        </p:nvGrpSpPr>
        <p:grpSpPr>
          <a:xfrm>
            <a:off x="406495" y="137086"/>
            <a:ext cx="10544688" cy="3031282"/>
            <a:chOff x="406495" y="137086"/>
            <a:chExt cx="10544688" cy="3031282"/>
          </a:xfrm>
        </p:grpSpPr>
        <p:pic>
          <p:nvPicPr>
            <p:cNvPr id="17" name="Рисунок 16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FD1C22E-BCFA-7DE9-501D-9E652CD13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204" y="387654"/>
              <a:ext cx="1473796" cy="1473796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8119DEDD-532D-240E-5FBE-741A194FE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594" y="1524065"/>
              <a:ext cx="1046983" cy="1046983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C93EBF0-57CF-027A-83E0-8B6C4ADF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913" y="412823"/>
              <a:ext cx="1473796" cy="1473796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1966E4F-CADB-BBFD-F35C-13599B577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605" y="1694572"/>
              <a:ext cx="1473796" cy="1473796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CEE0F99-A84F-8F02-D864-5A2E15D43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95" y="240275"/>
              <a:ext cx="1046983" cy="1046983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4797DCB-166C-B5CB-DB7B-BD4E145DE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951" y="137086"/>
              <a:ext cx="1046983" cy="1046983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09BC715-8B39-F517-E954-1614D0173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237" y="1190274"/>
              <a:ext cx="596965" cy="596965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4ED2E12-93F3-5096-A0E9-D32C1BB0F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096" y="1871109"/>
              <a:ext cx="596965" cy="596965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40942AE-96EE-5F27-EAD1-438BE192E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643" y="355894"/>
              <a:ext cx="1046983" cy="104698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60D19A1-597B-744F-540D-BCF1D845F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274" y="1871109"/>
              <a:ext cx="596965" cy="596965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2CD5E00-5C67-A83A-049A-B2F9F6A28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8552" y="660577"/>
              <a:ext cx="596965" cy="596965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9E2F3D0-8D9F-AD1A-EF16-02F584F84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826" y="1524065"/>
              <a:ext cx="596965" cy="596965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E6ACE9B-022E-6D84-EF69-25519B7FA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330" y="1484076"/>
              <a:ext cx="1473796" cy="1473796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04E69DA-9DD8-BDD1-B214-A3C4A4D24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7217" y="473375"/>
              <a:ext cx="1046983" cy="1046983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A9F6C19-68ED-86B3-2B82-745F78AF2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4200" y="1829774"/>
              <a:ext cx="1046983" cy="1046983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B0291DD-F953-02C1-3C95-BCA0ADC2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548" y="1104679"/>
              <a:ext cx="596965" cy="596965"/>
            </a:xfrm>
            <a:prstGeom prst="rect">
              <a:avLst/>
            </a:prstGeom>
          </p:spPr>
        </p:pic>
      </p:grpSp>
      <p:pic>
        <p:nvPicPr>
          <p:cNvPr id="56" name="Рисунок 55" descr="Изображение выглядит как катание на сноуборде, искусство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B7AEA1-D70B-80BF-C774-6FADF078F6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0305">
            <a:off x="2745402" y="5440448"/>
            <a:ext cx="1663306" cy="1663306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6887931D-980C-13C8-B50C-32237EAA78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74" y="1338249"/>
            <a:ext cx="3649912" cy="3715089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39696" y="4706531"/>
            <a:ext cx="1019174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77C8E3-AFAC-4504-9D1E-05EFB89ACA37}"/>
</file>

<file path=customXml/itemProps2.xml><?xml version="1.0" encoding="utf-8"?>
<ds:datastoreItem xmlns:ds="http://schemas.openxmlformats.org/officeDocument/2006/customXml" ds:itemID="{C6C61B8F-04C4-45A1-BED6-69FCF05424BD}"/>
</file>

<file path=customXml/itemProps3.xml><?xml version="1.0" encoding="utf-8"?>
<ds:datastoreItem xmlns:ds="http://schemas.openxmlformats.org/officeDocument/2006/customXml" ds:itemID="{0DB1B287-1933-4CA7-AF73-1B24AC9DE91C}"/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21</cp:revision>
  <dcterms:created xsi:type="dcterms:W3CDTF">2025-01-15T12:36:26Z</dcterms:created>
  <dcterms:modified xsi:type="dcterms:W3CDTF">2025-02-21T12:48:15Z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