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133" y="3371838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8398" y="2188978"/>
              <a:ext cx="910853" cy="91085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06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12701"/>
            <a:ext cx="1235413" cy="1290616"/>
            <a:chOff x="6191252" y="512701"/>
            <a:chExt cx="1235413" cy="129061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519" y="512701"/>
              <a:ext cx="1192878" cy="11928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71437"/>
            <a:ext cx="1235413" cy="1249543"/>
            <a:chOff x="4261081" y="4371437"/>
            <a:chExt cx="1235413" cy="124954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6656" y="4371437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0578" y="2946348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3003" y="1694438"/>
              <a:ext cx="1010076" cy="101007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6417" y="5068621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973" y="5012710"/>
              <a:ext cx="996017" cy="99601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084" y="3546267"/>
              <a:ext cx="1056333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7" r="-6210"/>
            <a:stretch/>
          </p:blipFill>
          <p:spPr>
            <a:xfrm>
              <a:off x="2982102" y="2441941"/>
              <a:ext cx="978309" cy="105212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81360"/>
            <a:ext cx="1235413" cy="1235414"/>
            <a:chOff x="2422062" y="981360"/>
            <a:chExt cx="1235413" cy="123541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5" r="12905"/>
            <a:stretch/>
          </p:blipFill>
          <p:spPr>
            <a:xfrm>
              <a:off x="2587239" y="981360"/>
              <a:ext cx="916564" cy="1235413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528575"/>
            <a:ext cx="5342785" cy="543819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409825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819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66C545-C155-4B7B-A024-2532A79E953E}"/>
</file>

<file path=customXml/itemProps2.xml><?xml version="1.0" encoding="utf-8"?>
<ds:datastoreItem xmlns:ds="http://schemas.openxmlformats.org/officeDocument/2006/customXml" ds:itemID="{389292BD-5229-40B3-BF0F-568E4FDBC6E6}"/>
</file>

<file path=customXml/itemProps3.xml><?xml version="1.0" encoding="utf-8"?>
<ds:datastoreItem xmlns:ds="http://schemas.openxmlformats.org/officeDocument/2006/customXml" ds:itemID="{69006552-424C-4219-A495-73E827CD9EF2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2025-01-23T10:53:29Z</dcterms:created>
  <dcterms:modified xsi:type="dcterms:W3CDTF">2025-03-02T21:38:01Z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