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65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065" cy="6858000"/>
          </a:xfrm>
          <a:prstGeom prst="rect">
            <a:avLst/>
          </a:prstGeom>
        </p:spPr>
      </p:pic>
      <p:pic>
        <p:nvPicPr>
          <p:cNvPr id="6" name="gjl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5" y="5892928"/>
            <a:ext cx="953231" cy="96507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09194" y="533400"/>
            <a:ext cx="8715015" cy="573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0" y="682358"/>
            <a:ext cx="8472581" cy="5432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1520"/>
          <a:stretch/>
        </p:blipFill>
        <p:spPr>
          <a:xfrm>
            <a:off x="6236879" y="2967951"/>
            <a:ext cx="2072640" cy="3011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17826"/>
          <a:stretch/>
        </p:blipFill>
        <p:spPr>
          <a:xfrm flipH="1">
            <a:off x="1302984" y="3657600"/>
            <a:ext cx="1321797" cy="22353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r="23076"/>
          <a:stretch/>
        </p:blipFill>
        <p:spPr>
          <a:xfrm>
            <a:off x="8416408" y="3444275"/>
            <a:ext cx="1285920" cy="26221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9334" b="5778"/>
          <a:stretch/>
        </p:blipFill>
        <p:spPr>
          <a:xfrm>
            <a:off x="2624782" y="2937017"/>
            <a:ext cx="2468472" cy="301187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723395" y="972534"/>
            <a:ext cx="1920464" cy="202520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1" y="1246593"/>
            <a:ext cx="1375734" cy="1375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88" y="1333585"/>
            <a:ext cx="1330560" cy="13305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16" y="1314982"/>
            <a:ext cx="1355335" cy="13553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53" y="1427812"/>
            <a:ext cx="969807" cy="12092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7" y="2018011"/>
            <a:ext cx="1959449" cy="195944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бувь, красный, Карминный цвет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F904538-22CF-EB31-F40E-2A068AB481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98" y="1321073"/>
            <a:ext cx="1375734" cy="13757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29" y="1477793"/>
            <a:ext cx="1100912" cy="11009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70" y="1421640"/>
            <a:ext cx="1155721" cy="11557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27" y="1260634"/>
            <a:ext cx="1382602" cy="13826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54" y="1311455"/>
            <a:ext cx="1387919" cy="140626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1B661424-977A-A129-F001-F4339DCB582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54" y="1126056"/>
            <a:ext cx="1661227" cy="166122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дежда, пальто, верхняя одежд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AA208799-E4AB-71B2-F6A0-3BCDAF41175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05" y="1204941"/>
            <a:ext cx="1526649" cy="152664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24210" y="4355132"/>
            <a:ext cx="22764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15117 0.3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14623 0.36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438 0.3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14883 0.3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14843 0.34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112 0.346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4974 0.361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14492 0.36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3398 0.353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4089 0.3548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13138 0.3465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2024-08-17T08:18:53Z</dcterms:created>
  <dcterms:modified xsi:type="dcterms:W3CDTF">2024-12-09T12:38:55Z</dcterms:modified>
</cp:coreProperties>
</file>