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33" d="100"/>
          <a:sy n="33" d="100"/>
        </p:scale>
        <p:origin x="3474" y="15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8" Type="http://schemas.openxmlformats.org/officeDocument/2006/relationships/customXml" Target="../customXml/item1.xml"/><Relationship Id="rId9" Type="http://schemas.openxmlformats.org/officeDocument/2006/relationships/customXml" Target="../customXml/item2.xml"/><Relationship Id="rId10" Type="http://schemas.openxmlformats.org/officeDocument/2006/relationships/customXml" Target="../customXml/item3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CD213E-C0F8-4164-83A8-B85D75214C7D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A19315-DD27-44D8-88AE-568191D17D53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6A19315-DD27-44D8-88AE-568191D17D5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724E-C2C5-4428-89F4-BBD7A43C03C4}" type="datetimeFigureOut">
              <a:rPr lang="en-US" smtClean="0"/>
              <a:t>12/25/2024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ED93E7-EC27-4F1E-8D2E-0D81A4F1C8D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7.xml"/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3.png"/><Relationship Id="rId7" Type="http://schemas.openxmlformats.org/officeDocument/2006/relationships/image" Target="../media/image4.png"/><Relationship Id="rId8" Type="http://schemas.openxmlformats.org/officeDocument/2006/relationships/image" Target="../media/image5.png"/><Relationship Id="rId9" Type="http://schemas.openxmlformats.org/officeDocument/2006/relationships/image" Target="../media/image6.png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Relationship Id="rId22" Type="http://schemas.openxmlformats.org/officeDocument/2006/relationships/image" Target="../media/image19.png"/><Relationship Id="rId23" Type="http://schemas.openxmlformats.org/officeDocument/2006/relationships/image" Target="../media/image20.png"/><Relationship Id="rId2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Прямоугольник: скругленные углы 6"/>
          <p:cNvSpPr/>
          <p:nvPr/>
        </p:nvSpPr>
        <p:spPr>
          <a:xfrm>
            <a:off x="411480" y="457200"/>
            <a:ext cx="7715250" cy="5829300"/>
          </a:xfrm>
          <a:prstGeom prst="roundRect">
            <a:avLst/>
          </a:prstGeom>
          <a:solidFill>
            <a:schemeClr val="bg1">
              <a:alpha val="89000"/>
            </a:schemeClr>
          </a:solidFill>
          <a:ln w="381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4" r="20322"/>
          <a:stretch>
            <a:fillRect/>
          </a:stretch>
        </p:blipFill>
        <p:spPr>
          <a:xfrm>
            <a:off x="5212080" y="1522332"/>
            <a:ext cx="2834640" cy="436411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2163108" y="3799050"/>
            <a:ext cx="994410" cy="207561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850376" y="827429"/>
            <a:ext cx="994410" cy="2075614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059595" y="1802100"/>
            <a:ext cx="7946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лікар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113642" y="4728680"/>
            <a:ext cx="90197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медик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000"/>
          <a:stretch>
            <a:fillRect/>
          </a:stretch>
        </p:blipFill>
        <p:spPr>
          <a:xfrm>
            <a:off x="4057617" y="2761243"/>
            <a:ext cx="994410" cy="207561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4334111" y="3799050"/>
            <a:ext cx="767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укол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>
            <a:fillRect/>
          </a:stretch>
        </p:blipFill>
        <p:spPr>
          <a:xfrm>
            <a:off x="3157518" y="1208841"/>
            <a:ext cx="994410" cy="2075614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3078545" y="2146219"/>
            <a:ext cx="1185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таблетка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0" name="Рисунок 5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8072" y="2273566"/>
            <a:ext cx="1048603" cy="2517866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47506" y="3711927"/>
            <a:ext cx="1060796" cy="2517866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4" r="3419"/>
          <a:stretch>
            <a:fillRect/>
          </a:stretch>
        </p:blipFill>
        <p:spPr>
          <a:xfrm>
            <a:off x="4875455" y="521678"/>
            <a:ext cx="3383916" cy="3503777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58965" y="1964789"/>
            <a:ext cx="1060796" cy="2517866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7011" y="3442605"/>
            <a:ext cx="1048603" cy="2517866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31338" y="585458"/>
            <a:ext cx="1048603" cy="2517866"/>
          </a:xfrm>
          <a:prstGeom prst="rect">
            <a:avLst/>
          </a:prstGeom>
        </p:spPr>
      </p:pic>
      <p:sp>
        <p:nvSpPr>
          <p:cNvPr id="66" name="TextBox 65"/>
          <p:cNvSpPr txBox="1"/>
          <p:nvPr/>
        </p:nvSpPr>
        <p:spPr>
          <a:xfrm rot="17928841">
            <a:off x="683440" y="3511872"/>
            <a:ext cx="11574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веселий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TextBox 66"/>
          <p:cNvSpPr txBox="1"/>
          <p:nvPr/>
        </p:nvSpPr>
        <p:spPr>
          <a:xfrm rot="3364276">
            <a:off x="5111252" y="4780878"/>
            <a:ext cx="123142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радісний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TextBox 67"/>
          <p:cNvSpPr txBox="1"/>
          <p:nvPr/>
        </p:nvSpPr>
        <p:spPr>
          <a:xfrm rot="3891289">
            <a:off x="3931230" y="3200877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9" name="TextBox 68"/>
          <p:cNvSpPr txBox="1"/>
          <p:nvPr/>
        </p:nvSpPr>
        <p:spPr>
          <a:xfrm rot="18376590">
            <a:off x="1998638" y="1810317"/>
            <a:ext cx="10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0" name="TextBox 69"/>
          <p:cNvSpPr txBox="1"/>
          <p:nvPr/>
        </p:nvSpPr>
        <p:spPr>
          <a:xfrm rot="17841041">
            <a:off x="2350185" y="4665744"/>
            <a:ext cx="16188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посміхатися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1" name="Рисунок 7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96770" y="2160789"/>
            <a:ext cx="942169" cy="2517866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19539" y="1662026"/>
            <a:ext cx="942169" cy="2517866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" r="1710"/>
          <a:stretch>
            <a:fillRect/>
          </a:stretch>
        </p:blipFill>
        <p:spPr>
          <a:xfrm>
            <a:off x="4881942" y="408901"/>
            <a:ext cx="3383916" cy="3503777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3208" y="564235"/>
            <a:ext cx="942169" cy="2517866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30782" y="3436521"/>
            <a:ext cx="942169" cy="2517866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29548" y="3364371"/>
            <a:ext cx="942169" cy="2517866"/>
          </a:xfrm>
          <a:prstGeom prst="rect">
            <a:avLst/>
          </a:prstGeom>
        </p:spPr>
      </p:pic>
      <p:sp>
        <p:nvSpPr>
          <p:cNvPr id="77" name="TextBox 76"/>
          <p:cNvSpPr txBox="1"/>
          <p:nvPr/>
        </p:nvSpPr>
        <p:spPr>
          <a:xfrm rot="17928841">
            <a:off x="884946" y="3424567"/>
            <a:ext cx="104099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8" name="TextBox 77"/>
          <p:cNvSpPr txBox="1"/>
          <p:nvPr/>
        </p:nvSpPr>
        <p:spPr>
          <a:xfrm rot="3748812">
            <a:off x="3725550" y="2882045"/>
            <a:ext cx="14425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печальний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TextBox 78"/>
          <p:cNvSpPr txBox="1"/>
          <p:nvPr/>
        </p:nvSpPr>
        <p:spPr>
          <a:xfrm rot="3891289">
            <a:off x="2200995" y="1937226"/>
            <a:ext cx="10259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сонний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0" name="TextBox 79"/>
          <p:cNvSpPr txBox="1"/>
          <p:nvPr/>
        </p:nvSpPr>
        <p:spPr>
          <a:xfrm rot="17693161">
            <a:off x="4560086" y="4628938"/>
            <a:ext cx="13151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голодний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1" name="TextBox 80"/>
          <p:cNvSpPr txBox="1"/>
          <p:nvPr/>
        </p:nvSpPr>
        <p:spPr>
          <a:xfrm rot="17424288">
            <a:off x="2648294" y="4659660"/>
            <a:ext cx="98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dirty="0" err="1">
                <a:solidFill>
                  <a:prstClr val="black">
                    <a:lumMod val="95000"/>
                    <a:lumOff val="5000"/>
                  </a:prst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2" name="Рисунок 8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349" y="2355305"/>
            <a:ext cx="942169" cy="2474546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62234" y="3816353"/>
            <a:ext cx="942169" cy="2474546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8" t="17084" r="7384" b="21573"/>
          <a:stretch>
            <a:fillRect/>
          </a:stretch>
        </p:blipFill>
        <p:spPr>
          <a:xfrm>
            <a:off x="5038743" y="720259"/>
            <a:ext cx="2949024" cy="2149311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18787" y="758751"/>
            <a:ext cx="942169" cy="2474546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19349" y="1878203"/>
            <a:ext cx="942169" cy="2474546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49701" y="3592578"/>
            <a:ext cx="942169" cy="2474546"/>
          </a:xfrm>
          <a:prstGeom prst="rect">
            <a:avLst/>
          </a:prstGeom>
        </p:spPr>
      </p:pic>
      <p:sp>
        <p:nvSpPr>
          <p:cNvPr id="88" name="TextBox 87"/>
          <p:cNvSpPr txBox="1"/>
          <p:nvPr/>
        </p:nvSpPr>
        <p:spPr>
          <a:xfrm rot="17396734">
            <a:off x="548711" y="3548789"/>
            <a:ext cx="14023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блискучий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TextBox 88"/>
          <p:cNvSpPr txBox="1"/>
          <p:nvPr/>
        </p:nvSpPr>
        <p:spPr>
          <a:xfrm rot="3959804">
            <a:off x="2407491" y="4987765"/>
            <a:ext cx="10574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сяючий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0" name="TextBox 89"/>
          <p:cNvSpPr txBox="1"/>
          <p:nvPr/>
        </p:nvSpPr>
        <p:spPr>
          <a:xfrm rot="17497472">
            <a:off x="2320540" y="1955759"/>
            <a:ext cx="10318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TextBox 90"/>
          <p:cNvSpPr txBox="1"/>
          <p:nvPr/>
        </p:nvSpPr>
        <p:spPr>
          <a:xfrm rot="3880829">
            <a:off x="5925367" y="4763335"/>
            <a:ext cx="11400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дорогий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2" name="TextBox 91"/>
          <p:cNvSpPr txBox="1"/>
          <p:nvPr/>
        </p:nvSpPr>
        <p:spPr>
          <a:xfrm rot="4030437">
            <a:off x="4068601" y="3076882"/>
            <a:ext cx="9837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95000"/>
                    <a:lumOff val="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гарний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3" name="Рисунок 92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1454" y="1075783"/>
            <a:ext cx="707013" cy="2474546"/>
          </a:xfrm>
          <a:prstGeom prst="rect">
            <a:avLst/>
          </a:prstGeom>
        </p:spPr>
      </p:pic>
      <p:pic>
        <p:nvPicPr>
          <p:cNvPr id="94" name="Рисунок 93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76879" y="2614692"/>
            <a:ext cx="707013" cy="2474546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9" b="3352"/>
          <a:stretch>
            <a:fillRect/>
          </a:stretch>
        </p:blipFill>
        <p:spPr>
          <a:xfrm>
            <a:off x="5231312" y="3268447"/>
            <a:ext cx="2949024" cy="2820415"/>
          </a:xfrm>
          <a:prstGeom prst="rect">
            <a:avLst/>
          </a:prstGeom>
        </p:spPr>
      </p:pic>
      <p:pic>
        <p:nvPicPr>
          <p:cNvPr id="96" name="Рисунок 9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478054" y="755522"/>
            <a:ext cx="707013" cy="2474546"/>
          </a:xfrm>
          <a:prstGeom prst="rect">
            <a:avLst/>
          </a:prstGeom>
        </p:spPr>
      </p:pic>
      <p:pic>
        <p:nvPicPr>
          <p:cNvPr id="97" name="Рисунок 9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51923" y="3377100"/>
            <a:ext cx="707013" cy="2474546"/>
          </a:xfrm>
          <a:prstGeom prst="rect">
            <a:avLst/>
          </a:prstGeom>
        </p:spPr>
      </p:pic>
      <p:pic>
        <p:nvPicPr>
          <p:cNvPr id="98" name="Рисунок 9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06691" y="755522"/>
            <a:ext cx="707013" cy="2474546"/>
          </a:xfrm>
          <a:prstGeom prst="rect">
            <a:avLst/>
          </a:prstGeom>
        </p:spPr>
      </p:pic>
      <p:sp>
        <p:nvSpPr>
          <p:cNvPr id="99" name="TextBox 98"/>
          <p:cNvSpPr txBox="1"/>
          <p:nvPr/>
        </p:nvSpPr>
        <p:spPr>
          <a:xfrm rot="4783061">
            <a:off x="4852308" y="2564447"/>
            <a:ext cx="10244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малюк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0" name="TextBox 99"/>
          <p:cNvSpPr txBox="1"/>
          <p:nvPr/>
        </p:nvSpPr>
        <p:spPr>
          <a:xfrm rot="16846528">
            <a:off x="751192" y="4051031"/>
            <a:ext cx="1243579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дитина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1" name="TextBox 100"/>
          <p:cNvSpPr txBox="1"/>
          <p:nvPr/>
        </p:nvSpPr>
        <p:spPr>
          <a:xfrm rot="4566275">
            <a:off x="2228216" y="2266660"/>
            <a:ext cx="10086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милий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" name="TextBox 101"/>
          <p:cNvSpPr txBox="1"/>
          <p:nvPr/>
        </p:nvSpPr>
        <p:spPr>
          <a:xfrm rot="16200000">
            <a:off x="6629497" y="2243202"/>
            <a:ext cx="10615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гарний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3" name="TextBox 102"/>
          <p:cNvSpPr txBox="1"/>
          <p:nvPr/>
        </p:nvSpPr>
        <p:spPr>
          <a:xfrm rot="17164081">
            <a:off x="3714044" y="4815311"/>
            <a:ext cx="10148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мамин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4" name="Рисунок 10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3933" y="3584879"/>
            <a:ext cx="1223552" cy="2418649"/>
          </a:xfrm>
          <a:prstGeom prst="rect">
            <a:avLst/>
          </a:prstGeom>
        </p:spPr>
      </p:pic>
      <p:pic>
        <p:nvPicPr>
          <p:cNvPr id="105" name="Рисунок 10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65380" y="2701086"/>
            <a:ext cx="1223552" cy="2390849"/>
          </a:xfrm>
          <a:prstGeom prst="rect">
            <a:avLst/>
          </a:prstGeom>
        </p:spPr>
      </p:pic>
      <p:pic>
        <p:nvPicPr>
          <p:cNvPr id="106" name="Рисунок 105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41" t="2181" r="28202" b="2181"/>
          <a:stretch>
            <a:fillRect/>
          </a:stretch>
        </p:blipFill>
        <p:spPr>
          <a:xfrm>
            <a:off x="5943666" y="1861865"/>
            <a:ext cx="1973659" cy="3908975"/>
          </a:xfrm>
          <a:prstGeom prst="rect">
            <a:avLst/>
          </a:prstGeom>
        </p:spPr>
      </p:pic>
      <p:pic>
        <p:nvPicPr>
          <p:cNvPr id="107" name="Рисунок 10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01093" y="615449"/>
            <a:ext cx="1223552" cy="2390849"/>
          </a:xfrm>
          <a:prstGeom prst="rect">
            <a:avLst/>
          </a:prstGeom>
        </p:spPr>
      </p:pic>
      <p:pic>
        <p:nvPicPr>
          <p:cNvPr id="108" name="Рисунок 10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115"/>
          <a:stretch>
            <a:fillRect/>
          </a:stretch>
        </p:blipFill>
        <p:spPr>
          <a:xfrm>
            <a:off x="1047593" y="3636031"/>
            <a:ext cx="1223552" cy="1158173"/>
          </a:xfrm>
          <a:prstGeom prst="rect">
            <a:avLst/>
          </a:prstGeom>
        </p:spPr>
      </p:pic>
      <p:pic>
        <p:nvPicPr>
          <p:cNvPr id="109" name="Рисунок 108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40997" y="282437"/>
            <a:ext cx="1588971" cy="2418649"/>
          </a:xfrm>
          <a:prstGeom prst="rect">
            <a:avLst/>
          </a:prstGeom>
        </p:spPr>
      </p:pic>
      <p:sp>
        <p:nvSpPr>
          <p:cNvPr id="110" name="TextBox 109"/>
          <p:cNvSpPr txBox="1"/>
          <p:nvPr/>
        </p:nvSpPr>
        <p:spPr>
          <a:xfrm rot="684301">
            <a:off x="2935389" y="5300856"/>
            <a:ext cx="12406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 sz="2000" b="1" dirty="0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веселий</a:t>
            </a:r>
            <a:endParaRPr kumimoji="0" lang="en-US" sz="1800" b="0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black">
                  <a:lumMod val="95000"/>
                  <a:lumOff val="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1" name="TextBox 110"/>
          <p:cNvSpPr txBox="1"/>
          <p:nvPr/>
        </p:nvSpPr>
        <p:spPr>
          <a:xfrm rot="18840338">
            <a:off x="4654214" y="3886134"/>
            <a:ext cx="1615308" cy="400110"/>
          </a:xfrm>
          <a:prstGeom prst="rect">
            <a:avLst/>
          </a:prstGeom>
          <a:noFill/>
          <a:effectLst>
            <a:softEdge rad="127000"/>
          </a:effectLst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ru-RU" sz="2000" b="1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радісний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TextBox 111"/>
          <p:cNvSpPr txBox="1"/>
          <p:nvPr/>
        </p:nvSpPr>
        <p:spPr>
          <a:xfrm rot="18874588">
            <a:off x="1512714" y="1831213"/>
            <a:ext cx="112543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сумний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3783568" y="1984258"/>
            <a:ext cx="11707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жовтий</a:t>
            </a:r>
            <a:endParaRPr kumimoji="0" lang="en-US" sz="1800" b="1" i="0" u="none" strike="noStrike" kern="1200" cap="none" spc="0" normalizeH="0" baseline="0" noProof="0" dirty="0">
              <a:ln w="3175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TextBox 113"/>
          <p:cNvSpPr txBox="1"/>
          <p:nvPr/>
        </p:nvSpPr>
        <p:spPr>
          <a:xfrm>
            <a:off x="1047593" y="4075052"/>
            <a:ext cx="13803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ru-RU" sz="2000" b="1" i="0" u="none" strike="noStrike" kern="1200" cap="none" spc="0" normalizeH="0" baseline="0" noProof="0" dirty="0" err="1">
                <a:ln w="3175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посмішка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5" name="Рисунок 11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927" y="1161846"/>
            <a:ext cx="5054028" cy="4797768"/>
          </a:xfrm>
          <a:prstGeom prst="rect">
            <a:avLst/>
          </a:prstGeom>
        </p:spPr>
      </p:pic>
      <p:pic>
        <p:nvPicPr>
          <p:cNvPr id="464" name="Picture 463" descr="image.png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277860" y="2002155"/>
            <a:ext cx="3752850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7.40741E-7 L 0.11458 0.1833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" y="9167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07407E-6 L 0.08724 -0.2497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62" y="-1250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537 -0.04584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68" y="-2292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7.40741E-7 L -0.17448 -0.25556 " pathEditMode="relative" rAng="0" ptsTypes="AA">
                                      <p:cBhvr>
                                        <p:cTn id="114" dur="2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24" y="-12778"/>
                                    </p:animMotion>
                                  </p:childTnLst>
                                </p:cTn>
                              </p:par>
                              <p:par>
                                <p:cTn id="11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11719 -0.04514 " pathEditMode="relative" rAng="0" ptsTypes="AA">
                                      <p:cBhvr>
                                        <p:cTn id="188" dur="2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59" y="-2269"/>
                                    </p:animMotion>
                                  </p:childTnLst>
                                </p:cTn>
                              </p:par>
                              <p:par>
                                <p:cTn id="18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7037E-7 L -0.07174 0.02708 " pathEditMode="relative" rAng="0" ptsTypes="AA">
                                      <p:cBhvr>
                                        <p:cTn id="190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94" y="1343"/>
                                    </p:animMotion>
                                  </p:childTnLst>
                                </p:cTn>
                              </p:par>
                              <p:par>
                                <p:cTn id="19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5" fill="hold">
                      <p:stCondLst>
                        <p:cond delay="indefinite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4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6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1" fill="hold">
                      <p:stCondLst>
                        <p:cond delay="indefinite"/>
                      </p:stCondLst>
                      <p:childTnLst>
                        <p:par>
                          <p:cTn id="262" fill="hold">
                            <p:stCondLst>
                              <p:cond delay="0"/>
                            </p:stCondLst>
                            <p:childTnLst>
                              <p:par>
                                <p:cTn id="26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4.44444E-6 L 0.15586 -0.02362 " pathEditMode="relative" rAng="0" ptsTypes="AA">
                                      <p:cBhvr>
                                        <p:cTn id="264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86" y="-1181"/>
                                    </p:animMotion>
                                  </p:childTnLst>
                                </p:cTn>
                              </p:par>
                              <p:par>
                                <p:cTn id="26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4167E-6 1.11022E-16 L 0.0724 -0.23634 " pathEditMode="relative" rAng="0" ptsTypes="AA">
                                      <p:cBhvr>
                                        <p:cTn id="266" dur="2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20" y="-11829"/>
                                    </p:animMotion>
                                  </p:childTnLst>
                                </p:cTn>
                              </p:par>
                              <p:par>
                                <p:cTn id="26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4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1" fill="hold">
                      <p:stCondLst>
                        <p:cond delay="indefinite"/>
                      </p:stCondLst>
                      <p:childTnLst>
                        <p:par>
                          <p:cTn id="292" fill="hold">
                            <p:stCondLst>
                              <p:cond delay="0"/>
                            </p:stCondLst>
                            <p:childTnLst>
                              <p:par>
                                <p:cTn id="29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2" fill="hold">
                      <p:stCondLst>
                        <p:cond delay="indefinite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5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4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7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fill="hold">
                      <p:stCondLst>
                        <p:cond delay="indefinite"/>
                      </p:stCondLst>
                      <p:childTnLst>
                        <p:par>
                          <p:cTn id="338" fill="hold">
                            <p:stCondLst>
                              <p:cond delay="0"/>
                            </p:stCondLst>
                            <p:childTnLst>
                              <p:par>
                                <p:cTn id="33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4.44444E-6 L -0.10053 0.13936 " pathEditMode="relative" rAng="0" ptsTypes="AA">
                                      <p:cBhvr>
                                        <p:cTn id="340" dur="2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26" y="6968"/>
                                    </p:animMotion>
                                  </p:childTnLst>
                                </p:cTn>
                              </p:par>
                              <p:par>
                                <p:cTn id="34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48148E-6 L 0.19309 -0.08495 " pathEditMode="relative" rAng="0" ptsTypes="AA">
                                      <p:cBhvr>
                                        <p:cTn id="342" dur="2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648" y="-4259"/>
                                    </p:animMotion>
                                  </p:childTnLst>
                                </p:cTn>
                              </p:par>
                              <p:par>
                                <p:cTn id="3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0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3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9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2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fill="hold">
                      <p:stCondLst>
                        <p:cond delay="indefinite"/>
                      </p:stCondLst>
                      <p:childTnLst>
                        <p:par>
                          <p:cTn id="368" fill="hold">
                            <p:stCondLst>
                              <p:cond delay="0"/>
                            </p:stCondLst>
                            <p:childTnLst>
                              <p:par>
                                <p:cTn id="36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3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6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8" fill="hold">
                      <p:stCondLst>
                        <p:cond delay="indefinite"/>
                      </p:stCondLst>
                      <p:childTnLst>
                        <p:par>
                          <p:cTn id="379" fill="hold">
                            <p:stCondLst>
                              <p:cond delay="0"/>
                            </p:stCondLst>
                            <p:childTnLst>
                              <p:par>
                                <p:cTn id="3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8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1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6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3" fill="hold">
                      <p:stCondLst>
                        <p:cond delay="indefinite"/>
                      </p:stCondLst>
                      <p:childTnLst>
                        <p:par>
                          <p:cTn id="414" fill="hold">
                            <p:stCondLst>
                              <p:cond delay="0"/>
                            </p:stCondLst>
                            <p:childTnLst>
                              <p:par>
                                <p:cTn id="4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-2.96296E-6 L -0.02122 -0.29375 " pathEditMode="relative" rAng="0" ptsTypes="AA">
                                      <p:cBhvr>
                                        <p:cTn id="416" dur="2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8" y="-14699"/>
                                    </p:animMotion>
                                  </p:childTnLst>
                                </p:cTn>
                              </p:par>
                              <p:par>
                                <p:cTn id="4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4.07407E-6 L -0.07474 -0.16065 " pathEditMode="relative" rAng="0" ptsTypes="AA">
                                      <p:cBhvr>
                                        <p:cTn id="418" dur="2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37" y="-8032"/>
                                    </p:animMotion>
                                  </p:childTnLst>
                                </p:cTn>
                              </p:par>
                              <p:par>
                                <p:cTn id="4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3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6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2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5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fill="hold">
                      <p:stCondLst>
                        <p:cond delay="indefinite"/>
                      </p:stCondLst>
                      <p:childTnLst>
                        <p:par>
                          <p:cTn id="444" fill="hold">
                            <p:stCondLst>
                              <p:cond delay="0"/>
                            </p:stCondLst>
                            <p:childTnLst>
                              <p:par>
                                <p:cTn id="4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4" presetID="10" presetClass="exit" presetSubtype="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7" fill="hold">
                            <p:stCondLst>
                              <p:cond delay="500"/>
                            </p:stCondLst>
                            <p:childTnLst>
                              <p:par>
                                <p:cTn id="45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0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1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2" dur="125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3" dur="125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9" grpId="0"/>
      <p:bldP spid="19" grpId="1"/>
      <p:bldP spid="20" grpId="0"/>
      <p:bldP spid="20" grpId="1"/>
      <p:bldP spid="21" grpId="0"/>
      <p:bldP spid="21" grpId="1"/>
      <p:bldP spid="22" grpId="0"/>
      <p:bldP spid="22" grpId="1"/>
      <p:bldP spid="66" grpId="0"/>
      <p:bldP spid="66" grpId="1"/>
      <p:bldP spid="67" grpId="0"/>
      <p:bldP spid="67" grpId="1"/>
      <p:bldP spid="68" grpId="0"/>
      <p:bldP spid="68" grpId="1"/>
      <p:bldP spid="69" grpId="0"/>
      <p:bldP spid="69" grpId="1"/>
      <p:bldP spid="70" grpId="0"/>
      <p:bldP spid="70" grpId="1"/>
      <p:bldP spid="77" grpId="0"/>
      <p:bldP spid="77" grpId="1"/>
      <p:bldP spid="78" grpId="0"/>
      <p:bldP spid="78" grpId="1"/>
      <p:bldP spid="79" grpId="0"/>
      <p:bldP spid="79" grpId="1"/>
      <p:bldP spid="80" grpId="0"/>
      <p:bldP spid="80" grpId="1"/>
      <p:bldP spid="81" grpId="0"/>
      <p:bldP spid="81" grpId="1"/>
      <p:bldP spid="88" grpId="0"/>
      <p:bldP spid="88" grpId="1"/>
      <p:bldP spid="89" grpId="0"/>
      <p:bldP spid="89" grpId="1"/>
      <p:bldP spid="90" grpId="0"/>
      <p:bldP spid="90" grpId="1"/>
      <p:bldP spid="91" grpId="0"/>
      <p:bldP spid="91" grpId="1"/>
      <p:bldP spid="92" grpId="0"/>
      <p:bldP spid="92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10" grpId="0"/>
      <p:bldP spid="110" grpId="1"/>
      <p:bldP spid="111" grpId="0"/>
      <p:bldP spid="111" grpId="1"/>
      <p:bldP spid="112" grpId="0"/>
      <p:bldP spid="112" grpId="1"/>
      <p:bldP spid="113" grpId="0"/>
      <p:bldP spid="113" grpId="1"/>
      <p:bldP spid="114" grpId="0"/>
      <p:bldP spid="114" grpId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71C39B8-6934-44A2-9C06-AA821FCC0E6C}"/>
</file>

<file path=customXml/itemProps2.xml><?xml version="1.0" encoding="utf-8"?>
<ds:datastoreItem xmlns:ds="http://schemas.openxmlformats.org/officeDocument/2006/customXml" ds:itemID="{7BAA31FB-DAA1-4C0D-99C6-8A0F6C033F34}"/>
</file>

<file path=customXml/itemProps3.xml><?xml version="1.0" encoding="utf-8"?>
<ds:datastoreItem xmlns:ds="http://schemas.openxmlformats.org/officeDocument/2006/customXml" ds:itemID="{52E5687D-C040-4744-8393-EF20A97B17AF}"/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30</Words>
  <Application>Microsoft Office PowerPoint</Application>
  <PresentationFormat>Широкоэкранный</PresentationFormat>
  <Paragraphs>30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Анастасия Баранник</dc:creator>
  <cp:lastModifiedBy>Администратор</cp:lastModifiedBy>
  <cp:revision>20</cp:revision>
  <dcterms:created xsi:type="dcterms:W3CDTF">2024-05-09T19:46:00Z</dcterms:created>
  <dcterms:modified xsi:type="dcterms:W3CDTF">2024-12-25T13:24:19Z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E0A8869C05BF49198C28A9C58CBBE26D_12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0x010100F36324872565BB459892B1B9D623CC6C</vt:lpwstr>
  </property>
</Properties>
</file>