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3405" autoAdjust="0"/>
  </p:normalViewPr>
  <p:slideViewPr>
    <p:cSldViewPr snapToGrid="0">
      <p:cViewPr>
        <p:scale>
          <a:sx n="66" d="100"/>
          <a:sy n="66" d="100"/>
        </p:scale>
        <p:origin x="1578" y="840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04.01.2025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33" Type="http://schemas.openxmlformats.org/officeDocument/2006/relationships/image" Target="../media/image31.png"/><Relationship Id="rId34" Type="http://schemas.openxmlformats.org/officeDocument/2006/relationships/image" Target="../media/image32.png"/><Relationship Id="rId35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стадион, трава, футбол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B9791124-9097-54A8-304C-0F6A618EB0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6C33BB81-3DC1-C9C4-2B66-A9FDDF7D71F0}"/>
              </a:ext>
            </a:extLst>
          </p:cNvPr>
          <p:cNvSpPr/>
          <p:nvPr/>
        </p:nvSpPr>
        <p:spPr>
          <a:xfrm>
            <a:off x="573933" y="270329"/>
            <a:ext cx="8200416" cy="6149926"/>
          </a:xfrm>
          <a:prstGeom prst="roundRect">
            <a:avLst>
              <a:gd name="adj" fmla="val 17179"/>
            </a:avLst>
          </a:prstGeom>
          <a:solidFill>
            <a:schemeClr val="lt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5247F350-DB28-963C-9671-483F8062CF91}"/>
              </a:ext>
            </a:extLst>
          </p:cNvPr>
          <p:cNvSpPr/>
          <p:nvPr/>
        </p:nvSpPr>
        <p:spPr>
          <a:xfrm>
            <a:off x="2419043" y="3400834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D19B8ACA-164C-DCF3-1120-01D0B71E8599}"/>
              </a:ext>
            </a:extLst>
          </p:cNvPr>
          <p:cNvSpPr/>
          <p:nvPr/>
        </p:nvSpPr>
        <p:spPr>
          <a:xfrm>
            <a:off x="6350093" y="3400834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B0C8A667-8DC7-5929-AA84-EC4ABDE250C7}"/>
              </a:ext>
            </a:extLst>
          </p:cNvPr>
          <p:cNvSpPr/>
          <p:nvPr/>
        </p:nvSpPr>
        <p:spPr>
          <a:xfrm>
            <a:off x="2419043" y="4904975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1C00C09A-45AA-8287-8E3A-D788F9557EB7}"/>
              </a:ext>
            </a:extLst>
          </p:cNvPr>
          <p:cNvSpPr/>
          <p:nvPr/>
        </p:nvSpPr>
        <p:spPr>
          <a:xfrm>
            <a:off x="6383264" y="4904975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0F149A0B-2188-29DD-6FAE-51E6DE9F2C44}"/>
              </a:ext>
            </a:extLst>
          </p:cNvPr>
          <p:cNvSpPr/>
          <p:nvPr/>
        </p:nvSpPr>
        <p:spPr>
          <a:xfrm>
            <a:off x="4089447" y="5096046"/>
            <a:ext cx="956176" cy="956176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A8384614-75C0-D86D-D8C3-AD9080F3B497}"/>
              </a:ext>
            </a:extLst>
          </p:cNvPr>
          <p:cNvGrpSpPr/>
          <p:nvPr/>
        </p:nvGrpSpPr>
        <p:grpSpPr>
          <a:xfrm>
            <a:off x="964907" y="2344768"/>
            <a:ext cx="3284726" cy="992060"/>
            <a:chOff x="964907" y="2344768"/>
            <a:chExt cx="3284726" cy="992060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BF2E6994-A426-9FA8-7009-8D3F722BCB6B}"/>
                </a:ext>
              </a:extLst>
            </p:cNvPr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3" name="Рисунок 22" descr="Изображение выглядит как млекопитающее, Кошачьи, Мелкие и средние кошки, Вибриссы&#10;&#10;Автоматически созданное описание">
              <a:extLst>
                <a:ext uri="{FF2B5EF4-FFF2-40B4-BE49-F238E27FC236}">
                  <a16:creationId xmlns:a16="http://schemas.microsoft.com/office/drawing/2014/main" id="{747D3C2A-D1AA-49AC-1EE4-CE77B1ABC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3114" y="2371588"/>
              <a:ext cx="965240" cy="965240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902A598B-0F25-8DEF-5D29-D88343C222DD}"/>
              </a:ext>
            </a:extLst>
          </p:cNvPr>
          <p:cNvGrpSpPr/>
          <p:nvPr/>
        </p:nvGrpSpPr>
        <p:grpSpPr>
          <a:xfrm>
            <a:off x="964907" y="3816317"/>
            <a:ext cx="3284726" cy="1050282"/>
            <a:chOff x="964907" y="3816317"/>
            <a:chExt cx="3284726" cy="1050282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6FE64D21-067B-1985-CE52-F78F26869D89}"/>
                </a:ext>
              </a:extLst>
            </p:cNvPr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5" name="Рисунок 24" descr="Изображение выглядит как Порода собаки, соба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CEBEB6BB-6F9B-A0DA-4665-EE74A47D220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5118" y="3816317"/>
              <a:ext cx="1050282" cy="1050282"/>
            </a:xfrm>
            <a:prstGeom prst="rect">
              <a:avLst/>
            </a:prstGeom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8884B5A3-75EC-B376-7293-58B0C07B5EA2}"/>
              </a:ext>
            </a:extLst>
          </p:cNvPr>
          <p:cNvGrpSpPr/>
          <p:nvPr/>
        </p:nvGrpSpPr>
        <p:grpSpPr>
          <a:xfrm>
            <a:off x="4886669" y="2267662"/>
            <a:ext cx="3284726" cy="1164173"/>
            <a:chOff x="4886669" y="2267662"/>
            <a:chExt cx="3284726" cy="1164173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0FDF7963-F4A9-5017-05DC-C1B17BADE32A}"/>
                </a:ext>
              </a:extLst>
            </p:cNvPr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7" name="Рисунок 26" descr="Изображение выглядит как насекомое, беспозвоночный, Опылитель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02DB0F8A-E8F6-7FD3-B33E-F6E375D19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5961" y="2267662"/>
              <a:ext cx="1164173" cy="1164173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F63BB0E6-4FCA-155E-E2FC-3881827E587A}"/>
              </a:ext>
            </a:extLst>
          </p:cNvPr>
          <p:cNvGrpSpPr/>
          <p:nvPr/>
        </p:nvGrpSpPr>
        <p:grpSpPr>
          <a:xfrm>
            <a:off x="4886669" y="3718369"/>
            <a:ext cx="3284726" cy="1274063"/>
            <a:chOff x="4886669" y="3718369"/>
            <a:chExt cx="3284726" cy="1274063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40088278-06CD-1AAA-691E-634B17AD2177}"/>
                </a:ext>
              </a:extLst>
            </p:cNvPr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9" name="Рисунок 28" descr="Изображение выглядит как иллюстрация, зарисовка, графическая вставка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9A076F04-C237-39CA-D385-705D95C98BD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8182" y="3718369"/>
              <a:ext cx="1274063" cy="1274063"/>
            </a:xfrm>
            <a:prstGeom prst="rect">
              <a:avLst/>
            </a:prstGeom>
          </p:spPr>
        </p:pic>
      </p:grp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FBCE358A-F783-D2C0-4184-AF61808385F3}"/>
              </a:ext>
            </a:extLst>
          </p:cNvPr>
          <p:cNvSpPr/>
          <p:nvPr/>
        </p:nvSpPr>
        <p:spPr>
          <a:xfrm>
            <a:off x="974339" y="2354754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FD52818C-05F2-88C9-1A9F-0809A6735152}"/>
              </a:ext>
            </a:extLst>
          </p:cNvPr>
          <p:cNvSpPr/>
          <p:nvPr/>
        </p:nvSpPr>
        <p:spPr>
          <a:xfrm>
            <a:off x="4886965" y="234476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4FB7D5F1-6A06-F547-88EC-DDF1F06D3E99}"/>
              </a:ext>
            </a:extLst>
          </p:cNvPr>
          <p:cNvSpPr/>
          <p:nvPr/>
        </p:nvSpPr>
        <p:spPr>
          <a:xfrm>
            <a:off x="974339" y="3833292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69FDD56-070D-E346-A2FC-FB0E1B9A041E}"/>
              </a:ext>
            </a:extLst>
          </p:cNvPr>
          <p:cNvSpPr/>
          <p:nvPr/>
        </p:nvSpPr>
        <p:spPr>
          <a:xfrm>
            <a:off x="4887943" y="3838591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C8107C2A-F68A-047C-BA4D-672D7712AB45}"/>
              </a:ext>
            </a:extLst>
          </p:cNvPr>
          <p:cNvGrpSpPr/>
          <p:nvPr/>
        </p:nvGrpSpPr>
        <p:grpSpPr>
          <a:xfrm>
            <a:off x="2650961" y="505105"/>
            <a:ext cx="3920530" cy="2117252"/>
            <a:chOff x="2650961" y="505105"/>
            <a:chExt cx="3920530" cy="2117252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32251B41-4B47-36E3-44B8-2CBB274DBC37}"/>
                </a:ext>
              </a:extLst>
            </p:cNvPr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Хто</a:t>
              </a:r>
              <a:r>
                <a:rPr lang="ru-RU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ru-RU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живе</a:t>
              </a:r>
              <a:r>
                <a:rPr lang="ru-RU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у </a:t>
              </a:r>
              <a:r>
                <a:rPr lang="ru-RU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норі</a:t>
              </a:r>
              <a:r>
                <a:rPr lang="ru-RU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?</a:t>
              </a:r>
              <a:endParaRPr lang="ru-UA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24" name="Рисунок 23" descr="Изображение выглядит как Торт на день рождения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724E59EE-4D85-2C7E-9349-E4585FDD0BF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9834" y="1143999"/>
              <a:ext cx="1478358" cy="1478358"/>
            </a:xfrm>
            <a:prstGeom prst="rect">
              <a:avLst/>
            </a:prstGeom>
          </p:spPr>
        </p:pic>
      </p:grp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18DE1284-CA0A-843C-BC52-1A81C830C486}"/>
              </a:ext>
            </a:extLst>
          </p:cNvPr>
          <p:cNvSpPr/>
          <p:nvPr/>
        </p:nvSpPr>
        <p:spPr>
          <a:xfrm>
            <a:off x="963564" y="2346219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3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AC33E0ED-93AC-AA93-E462-DED3F9E262E7}"/>
              </a:ext>
            </a:extLst>
          </p:cNvPr>
          <p:cNvSpPr/>
          <p:nvPr/>
        </p:nvSpPr>
        <p:spPr>
          <a:xfrm>
            <a:off x="4885326" y="2346219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4</a:t>
            </a:r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E5B1724D-3483-BDB8-5779-C5BBDF98F789}"/>
              </a:ext>
            </a:extLst>
          </p:cNvPr>
          <p:cNvSpPr/>
          <p:nvPr/>
        </p:nvSpPr>
        <p:spPr>
          <a:xfrm>
            <a:off x="963564" y="3832119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5</a:t>
            </a: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99102BD0-25DA-EAD7-F6AA-A9C2BEE50A61}"/>
              </a:ext>
            </a:extLst>
          </p:cNvPr>
          <p:cNvSpPr/>
          <p:nvPr/>
        </p:nvSpPr>
        <p:spPr>
          <a:xfrm>
            <a:off x="4885326" y="3832119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2</a:t>
            </a:r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58A75C12-B253-F87F-20C8-BA7F04614C69}"/>
              </a:ext>
            </a:extLst>
          </p:cNvPr>
          <p:cNvSpPr/>
          <p:nvPr/>
        </p:nvSpPr>
        <p:spPr>
          <a:xfrm>
            <a:off x="978982" y="233962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3139C9C6-8C20-E28B-D8CF-784DBFC40F45}"/>
              </a:ext>
            </a:extLst>
          </p:cNvPr>
          <p:cNvSpPr/>
          <p:nvPr/>
        </p:nvSpPr>
        <p:spPr>
          <a:xfrm>
            <a:off x="4903809" y="235912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47E3BFD8-0897-73E6-7927-A02C81123572}"/>
              </a:ext>
            </a:extLst>
          </p:cNvPr>
          <p:cNvSpPr/>
          <p:nvPr/>
        </p:nvSpPr>
        <p:spPr>
          <a:xfrm>
            <a:off x="4899512" y="3833052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F74ED170-8476-8BE7-FD32-2A4AEFEDCEA3}"/>
              </a:ext>
            </a:extLst>
          </p:cNvPr>
          <p:cNvSpPr/>
          <p:nvPr/>
        </p:nvSpPr>
        <p:spPr>
          <a:xfrm>
            <a:off x="978982" y="383870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C9E8BC1E-9AE4-0C4E-6489-99715D260283}"/>
              </a:ext>
            </a:extLst>
          </p:cNvPr>
          <p:cNvGrpSpPr/>
          <p:nvPr/>
        </p:nvGrpSpPr>
        <p:grpSpPr>
          <a:xfrm>
            <a:off x="2665036" y="507489"/>
            <a:ext cx="3920530" cy="1797538"/>
            <a:chOff x="2650961" y="505105"/>
            <a:chExt cx="3920530" cy="1797538"/>
          </a:xfrm>
        </p:grpSpPr>
        <p:pic>
          <p:nvPicPr>
            <p:cNvPr id="42" name="Рисунок 41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16BB8C82-F94C-AE67-51B7-81320D52F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6727" y="1201028"/>
              <a:ext cx="1101615" cy="1101615"/>
            </a:xfrm>
            <a:prstGeom prst="rect">
              <a:avLst/>
            </a:prstGeom>
          </p:spPr>
        </p:pic>
        <p:sp>
          <p:nvSpPr>
            <p:cNvPr id="43" name="Прямоугольник: скругленные углы 42">
              <a:extLst>
                <a:ext uri="{FF2B5EF4-FFF2-40B4-BE49-F238E27FC236}">
                  <a16:creationId xmlns:a16="http://schemas.microsoft.com/office/drawing/2014/main" id="{3ACCD4D0-62DC-4F01-FDD5-48A4716EB993}"/>
                </a:ext>
              </a:extLst>
            </p:cNvPr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Скільки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звуків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у </a:t>
              </a: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слові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  <a:endParaRPr lang="ru-UA" sz="28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76768B0A-2E2B-D2A4-1972-D28F8C9D89DF}"/>
              </a:ext>
            </a:extLst>
          </p:cNvPr>
          <p:cNvGrpSpPr/>
          <p:nvPr/>
        </p:nvGrpSpPr>
        <p:grpSpPr>
          <a:xfrm>
            <a:off x="964281" y="2349404"/>
            <a:ext cx="3284726" cy="995337"/>
            <a:chOff x="964907" y="2339418"/>
            <a:chExt cx="3284726" cy="995337"/>
          </a:xfrm>
        </p:grpSpPr>
        <p:sp>
          <p:nvSpPr>
            <p:cNvPr id="45" name="Прямоугольник: скругленные углы 44">
              <a:extLst>
                <a:ext uri="{FF2B5EF4-FFF2-40B4-BE49-F238E27FC236}">
                  <a16:creationId xmlns:a16="http://schemas.microsoft.com/office/drawing/2014/main" id="{6720805F-F9A7-2A88-7F73-4700747B39FE}"/>
                </a:ext>
              </a:extLst>
            </p:cNvPr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46" name="Рисунок 45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53DCD2F3-A9A9-DF6C-F472-BCBB77921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5893" y="2339418"/>
              <a:ext cx="982753" cy="982753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8AAAA8EE-1D9A-9934-941A-38B2E5A3239A}"/>
              </a:ext>
            </a:extLst>
          </p:cNvPr>
          <p:cNvGrpSpPr/>
          <p:nvPr/>
        </p:nvGrpSpPr>
        <p:grpSpPr>
          <a:xfrm>
            <a:off x="4886043" y="2354754"/>
            <a:ext cx="3284726" cy="1013906"/>
            <a:chOff x="4886669" y="2344768"/>
            <a:chExt cx="3284726" cy="1013906"/>
          </a:xfrm>
        </p:grpSpPr>
        <p:sp>
          <p:nvSpPr>
            <p:cNvPr id="48" name="Прямоугольник: скругленные углы 47">
              <a:extLst>
                <a:ext uri="{FF2B5EF4-FFF2-40B4-BE49-F238E27FC236}">
                  <a16:creationId xmlns:a16="http://schemas.microsoft.com/office/drawing/2014/main" id="{C0068037-326D-AD9F-1F23-1C9E5F98FC3B}"/>
                </a:ext>
              </a:extLst>
            </p:cNvPr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49" name="Рисунок 48" descr="Изображение выглядит как шарф, искусство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0C1E300D-DE52-009E-ECDE-CFF81F9CC0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6423" y="2362933"/>
              <a:ext cx="982753" cy="995741"/>
            </a:xfrm>
            <a:prstGeom prst="rect">
              <a:avLst/>
            </a:prstGeom>
          </p:spPr>
        </p:pic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281092FA-9244-5DDB-B05F-358361A23CE4}"/>
              </a:ext>
            </a:extLst>
          </p:cNvPr>
          <p:cNvGrpSpPr/>
          <p:nvPr/>
        </p:nvGrpSpPr>
        <p:grpSpPr>
          <a:xfrm>
            <a:off x="964281" y="3840654"/>
            <a:ext cx="3284726" cy="989987"/>
            <a:chOff x="964907" y="3830668"/>
            <a:chExt cx="3284726" cy="989987"/>
          </a:xfrm>
        </p:grpSpPr>
        <p:sp>
          <p:nvSpPr>
            <p:cNvPr id="51" name="Прямоугольник: скругленные углы 50">
              <a:extLst>
                <a:ext uri="{FF2B5EF4-FFF2-40B4-BE49-F238E27FC236}">
                  <a16:creationId xmlns:a16="http://schemas.microsoft.com/office/drawing/2014/main" id="{BA691435-1263-AB25-9D0D-B2F7CBA8D7C6}"/>
                </a:ext>
              </a:extLst>
            </p:cNvPr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52" name="Рисунок 51" descr="Изображение выглядит как Прямоугольник, искусство, багет&#10;&#10;Автоматически созданное описание">
              <a:extLst>
                <a:ext uri="{FF2B5EF4-FFF2-40B4-BE49-F238E27FC236}">
                  <a16:creationId xmlns:a16="http://schemas.microsoft.com/office/drawing/2014/main" id="{75991480-DB93-7F91-F2DE-62371309AA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3011" y="3886429"/>
              <a:ext cx="934226" cy="934226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E697023D-D854-E25C-5BDC-402FCC50B37B}"/>
              </a:ext>
            </a:extLst>
          </p:cNvPr>
          <p:cNvGrpSpPr/>
          <p:nvPr/>
        </p:nvGrpSpPr>
        <p:grpSpPr>
          <a:xfrm>
            <a:off x="4886043" y="3840654"/>
            <a:ext cx="3284726" cy="989987"/>
            <a:chOff x="4886669" y="3830668"/>
            <a:chExt cx="3284726" cy="989987"/>
          </a:xfrm>
        </p:grpSpPr>
        <p:sp>
          <p:nvSpPr>
            <p:cNvPr id="54" name="Прямоугольник: скругленные углы 53">
              <a:extLst>
                <a:ext uri="{FF2B5EF4-FFF2-40B4-BE49-F238E27FC236}">
                  <a16:creationId xmlns:a16="http://schemas.microsoft.com/office/drawing/2014/main" id="{A4B815D2-DA31-5E71-6855-85D9B9524A06}"/>
                </a:ext>
              </a:extLst>
            </p:cNvPr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55" name="Рисунок 54" descr="Изображение выглядит как одежда&#10;&#10;Автоматически созданное описание">
              <a:extLst>
                <a:ext uri="{FF2B5EF4-FFF2-40B4-BE49-F238E27FC236}">
                  <a16:creationId xmlns:a16="http://schemas.microsoft.com/office/drawing/2014/main" id="{3D66179F-A64C-4607-8BFF-6BCB57FBBF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4373" y="3830668"/>
              <a:ext cx="775113" cy="966459"/>
            </a:xfrm>
            <a:prstGeom prst="rect">
              <a:avLst/>
            </a:prstGeom>
          </p:spPr>
        </p:pic>
      </p:grp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18DB5D8B-EC4A-3E92-2E7E-1004242ACC11}"/>
              </a:ext>
            </a:extLst>
          </p:cNvPr>
          <p:cNvSpPr/>
          <p:nvPr/>
        </p:nvSpPr>
        <p:spPr>
          <a:xfrm>
            <a:off x="968212" y="2349404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239344DB-1B09-2799-64CC-FE582D412010}"/>
              </a:ext>
            </a:extLst>
          </p:cNvPr>
          <p:cNvSpPr/>
          <p:nvPr/>
        </p:nvSpPr>
        <p:spPr>
          <a:xfrm>
            <a:off x="4894851" y="234497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id="{8E27D56C-5662-04FB-CDBA-B5CDAFC1C309}"/>
              </a:ext>
            </a:extLst>
          </p:cNvPr>
          <p:cNvSpPr/>
          <p:nvPr/>
        </p:nvSpPr>
        <p:spPr>
          <a:xfrm>
            <a:off x="4894377" y="383089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1ADE9D71-28AE-A178-C39E-4C94DA02ED54}"/>
              </a:ext>
            </a:extLst>
          </p:cNvPr>
          <p:cNvSpPr/>
          <p:nvPr/>
        </p:nvSpPr>
        <p:spPr>
          <a:xfrm>
            <a:off x="977737" y="3837113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1CD0E2E6-A989-9A87-3BFB-BBE7D2EFCF45}"/>
              </a:ext>
            </a:extLst>
          </p:cNvPr>
          <p:cNvGrpSpPr/>
          <p:nvPr/>
        </p:nvGrpSpPr>
        <p:grpSpPr>
          <a:xfrm>
            <a:off x="2659143" y="505328"/>
            <a:ext cx="3920530" cy="1772647"/>
            <a:chOff x="2650961" y="505105"/>
            <a:chExt cx="3920530" cy="1772647"/>
          </a:xfrm>
        </p:grpSpPr>
        <p:grpSp>
          <p:nvGrpSpPr>
            <p:cNvPr id="61" name="Группа 60">
              <a:extLst>
                <a:ext uri="{FF2B5EF4-FFF2-40B4-BE49-F238E27FC236}">
                  <a16:creationId xmlns:a16="http://schemas.microsoft.com/office/drawing/2014/main" id="{05DFBA0C-FC61-D7CD-6543-086C4666646F}"/>
                </a:ext>
              </a:extLst>
            </p:cNvPr>
            <p:cNvGrpSpPr/>
            <p:nvPr/>
          </p:nvGrpSpPr>
          <p:grpSpPr>
            <a:xfrm>
              <a:off x="2772519" y="1226670"/>
              <a:ext cx="3590031" cy="1051082"/>
              <a:chOff x="2725647" y="1092281"/>
              <a:chExt cx="3590031" cy="1051082"/>
            </a:xfrm>
          </p:grpSpPr>
          <p:pic>
            <p:nvPicPr>
              <p:cNvPr id="63" name="Рисунок 62" descr="Изображение выглядит как апельсин, фрукт, тыкв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676D734-79B9-03F1-08B9-42BC1932EC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25647" y="1092281"/>
                <a:ext cx="982753" cy="982753"/>
              </a:xfrm>
              <a:prstGeom prst="rect">
                <a:avLst/>
              </a:prstGeom>
            </p:spPr>
          </p:pic>
          <p:pic>
            <p:nvPicPr>
              <p:cNvPr id="64" name="Рисунок 63" descr="Изображение выглядит как шарф, искусство, дизайн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1101B48-F8B0-F757-31D5-24C4AB8EDF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92066" y="1147622"/>
                <a:ext cx="982753" cy="995741"/>
              </a:xfrm>
              <a:prstGeom prst="rect">
                <a:avLst/>
              </a:prstGeom>
            </p:spPr>
          </p:pic>
          <p:pic>
            <p:nvPicPr>
              <p:cNvPr id="65" name="Рисунок 64" descr="Изображение выглядит как одежд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1302644-989C-43DE-31D3-C0FE463F00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40565" y="1133945"/>
                <a:ext cx="775113" cy="966459"/>
              </a:xfrm>
              <a:prstGeom prst="rect">
                <a:avLst/>
              </a:prstGeom>
            </p:spPr>
          </p:pic>
          <p:pic>
            <p:nvPicPr>
              <p:cNvPr id="66" name="Рисунок 65" descr="Изображение выглядит как Прямоугольник, искусство, баге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E7C6AB9-D01E-AFDD-628B-2C4732A472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8510" y="1194336"/>
                <a:ext cx="934226" cy="934226"/>
              </a:xfrm>
              <a:prstGeom prst="rect">
                <a:avLst/>
              </a:prstGeom>
            </p:spPr>
          </p:pic>
        </p:grpSp>
        <p:sp>
          <p:nvSpPr>
            <p:cNvPr id="62" name="Прямоугольник: скругленные углы 61">
              <a:extLst>
                <a:ext uri="{FF2B5EF4-FFF2-40B4-BE49-F238E27FC236}">
                  <a16:creationId xmlns:a16="http://schemas.microsoft.com/office/drawing/2014/main" id="{F92E95A1-D526-6DFE-4325-E97C3EF81D32}"/>
                </a:ext>
              </a:extLst>
            </p:cNvPr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Вибери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зайву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картинку</a:t>
              </a:r>
              <a:endParaRPr lang="ru-U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67" name="Прямоугольник: скругленные углы 66">
            <a:extLst>
              <a:ext uri="{FF2B5EF4-FFF2-40B4-BE49-F238E27FC236}">
                <a16:creationId xmlns:a16="http://schemas.microsoft.com/office/drawing/2014/main" id="{E095F664-F143-17AA-6C12-687BE4D32A69}"/>
              </a:ext>
            </a:extLst>
          </p:cNvPr>
          <p:cNvSpPr/>
          <p:nvPr/>
        </p:nvSpPr>
        <p:spPr>
          <a:xfrm>
            <a:off x="2660000" y="504805"/>
            <a:ext cx="3920530" cy="699250"/>
          </a:xfrm>
          <a:prstGeom prst="roundRect">
            <a:avLst>
              <a:gd name="adj" fmla="val 1717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Знайди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слово, в </a:t>
            </a:r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якому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звук Ш </a:t>
            </a:r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знаходиться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в </a:t>
            </a:r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кінці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слова</a:t>
            </a:r>
            <a:endParaRPr lang="ru-UA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54E05C9A-E994-A143-7D66-6CE69FC5507F}"/>
              </a:ext>
            </a:extLst>
          </p:cNvPr>
          <p:cNvGrpSpPr/>
          <p:nvPr/>
        </p:nvGrpSpPr>
        <p:grpSpPr>
          <a:xfrm>
            <a:off x="973455" y="3838518"/>
            <a:ext cx="3284726" cy="1035162"/>
            <a:chOff x="964907" y="3830668"/>
            <a:chExt cx="3284726" cy="1035162"/>
          </a:xfrm>
        </p:grpSpPr>
        <p:sp>
          <p:nvSpPr>
            <p:cNvPr id="78" name="Прямоугольник: скругленные углы 77">
              <a:extLst>
                <a:ext uri="{FF2B5EF4-FFF2-40B4-BE49-F238E27FC236}">
                  <a16:creationId xmlns:a16="http://schemas.microsoft.com/office/drawing/2014/main" id="{594B24DD-1791-DD15-0FB5-A397B30119BD}"/>
                </a:ext>
              </a:extLst>
            </p:cNvPr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79" name="Рисунок 78" descr="Изображение выглядит как млекопитающее, Кошачьи, Мелкие и средние кошки, Вибриссы&#10;&#10;Автоматически созданное описание">
              <a:extLst>
                <a:ext uri="{FF2B5EF4-FFF2-40B4-BE49-F238E27FC236}">
                  <a16:creationId xmlns:a16="http://schemas.microsoft.com/office/drawing/2014/main" id="{0E046624-879A-202C-B58E-EEB8E1DB0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3870" y="3840352"/>
              <a:ext cx="1025478" cy="1025478"/>
            </a:xfrm>
            <a:prstGeom prst="rect">
              <a:avLst/>
            </a:prstGeom>
          </p:spPr>
        </p:pic>
      </p:grpSp>
      <p:sp>
        <p:nvSpPr>
          <p:cNvPr id="82" name="Прямоугольник: скругленные углы 81">
            <a:extLst>
              <a:ext uri="{FF2B5EF4-FFF2-40B4-BE49-F238E27FC236}">
                <a16:creationId xmlns:a16="http://schemas.microsoft.com/office/drawing/2014/main" id="{EFB8B238-9CF1-D3B6-3D1F-BF32BEA185D7}"/>
              </a:ext>
            </a:extLst>
          </p:cNvPr>
          <p:cNvSpPr/>
          <p:nvPr/>
        </p:nvSpPr>
        <p:spPr>
          <a:xfrm>
            <a:off x="969158" y="383089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169" name="Группа 168">
            <a:extLst>
              <a:ext uri="{FF2B5EF4-FFF2-40B4-BE49-F238E27FC236}">
                <a16:creationId xmlns:a16="http://schemas.microsoft.com/office/drawing/2014/main" id="{070C18F9-662D-02D3-8EC2-9068FF62EDCB}"/>
              </a:ext>
            </a:extLst>
          </p:cNvPr>
          <p:cNvGrpSpPr/>
          <p:nvPr/>
        </p:nvGrpSpPr>
        <p:grpSpPr>
          <a:xfrm>
            <a:off x="969158" y="2308845"/>
            <a:ext cx="3284726" cy="1021046"/>
            <a:chOff x="-6635175" y="9498684"/>
            <a:chExt cx="3284726" cy="1021046"/>
          </a:xfrm>
        </p:grpSpPr>
        <p:sp>
          <p:nvSpPr>
            <p:cNvPr id="167" name="Прямоугольник: скругленные углы 166">
              <a:extLst>
                <a:ext uri="{FF2B5EF4-FFF2-40B4-BE49-F238E27FC236}">
                  <a16:creationId xmlns:a16="http://schemas.microsoft.com/office/drawing/2014/main" id="{1A9CE902-801B-F422-1A82-6C2CECBD250D}"/>
                </a:ext>
              </a:extLst>
            </p:cNvPr>
            <p:cNvSpPr/>
            <p:nvPr/>
          </p:nvSpPr>
          <p:spPr>
            <a:xfrm>
              <a:off x="-6635175" y="9514214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65" name="Рисунок 164" descr="Изображение выглядит как искусство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CD788DD0-40D7-7F61-A3A4-E89988758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03335" y="9498684"/>
              <a:ext cx="1021046" cy="1021046"/>
            </a:xfrm>
            <a:prstGeom prst="rect">
              <a:avLst/>
            </a:prstGeom>
          </p:spPr>
        </p:pic>
      </p:grpSp>
      <p:grpSp>
        <p:nvGrpSpPr>
          <p:cNvPr id="173" name="Группа 172">
            <a:extLst>
              <a:ext uri="{FF2B5EF4-FFF2-40B4-BE49-F238E27FC236}">
                <a16:creationId xmlns:a16="http://schemas.microsoft.com/office/drawing/2014/main" id="{B445C943-5EC4-0F78-2070-B7BCBC6D4C0F}"/>
              </a:ext>
            </a:extLst>
          </p:cNvPr>
          <p:cNvGrpSpPr/>
          <p:nvPr/>
        </p:nvGrpSpPr>
        <p:grpSpPr>
          <a:xfrm>
            <a:off x="4903620" y="3818190"/>
            <a:ext cx="3284726" cy="989987"/>
            <a:chOff x="573933" y="13447181"/>
            <a:chExt cx="3284726" cy="989987"/>
          </a:xfrm>
        </p:grpSpPr>
        <p:sp>
          <p:nvSpPr>
            <p:cNvPr id="171" name="Прямоугольник: скругленные углы 170">
              <a:extLst>
                <a:ext uri="{FF2B5EF4-FFF2-40B4-BE49-F238E27FC236}">
                  <a16:creationId xmlns:a16="http://schemas.microsoft.com/office/drawing/2014/main" id="{05C3D156-208D-B99D-AA3A-7E43CA4715F7}"/>
                </a:ext>
              </a:extLst>
            </p:cNvPr>
            <p:cNvSpPr/>
            <p:nvPr/>
          </p:nvSpPr>
          <p:spPr>
            <a:xfrm>
              <a:off x="573933" y="13447181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61" name="Рисунок 160">
              <a:extLst>
                <a:ext uri="{FF2B5EF4-FFF2-40B4-BE49-F238E27FC236}">
                  <a16:creationId xmlns:a16="http://schemas.microsoft.com/office/drawing/2014/main" id="{BA6B12E5-945C-FC0E-45A0-594E5FF9CB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4799" y="13447181"/>
              <a:ext cx="929994" cy="929994"/>
            </a:xfrm>
            <a:prstGeom prst="rect">
              <a:avLst/>
            </a:prstGeom>
          </p:spPr>
        </p:pic>
      </p:grpSp>
      <p:grpSp>
        <p:nvGrpSpPr>
          <p:cNvPr id="177" name="Группа 176">
            <a:extLst>
              <a:ext uri="{FF2B5EF4-FFF2-40B4-BE49-F238E27FC236}">
                <a16:creationId xmlns:a16="http://schemas.microsoft.com/office/drawing/2014/main" id="{563F6E1E-5D53-8BB6-C353-C7562592E4A9}"/>
              </a:ext>
            </a:extLst>
          </p:cNvPr>
          <p:cNvGrpSpPr/>
          <p:nvPr/>
        </p:nvGrpSpPr>
        <p:grpSpPr>
          <a:xfrm>
            <a:off x="4912767" y="2207455"/>
            <a:ext cx="3284726" cy="1268965"/>
            <a:chOff x="565194" y="9598372"/>
            <a:chExt cx="3284726" cy="1268965"/>
          </a:xfrm>
        </p:grpSpPr>
        <p:sp>
          <p:nvSpPr>
            <p:cNvPr id="175" name="Прямоугольник: скругленные углы 174">
              <a:extLst>
                <a:ext uri="{FF2B5EF4-FFF2-40B4-BE49-F238E27FC236}">
                  <a16:creationId xmlns:a16="http://schemas.microsoft.com/office/drawing/2014/main" id="{361B38A8-12A2-B445-B6DB-B80DA757D477}"/>
                </a:ext>
              </a:extLst>
            </p:cNvPr>
            <p:cNvSpPr/>
            <p:nvPr/>
          </p:nvSpPr>
          <p:spPr>
            <a:xfrm>
              <a:off x="565194" y="9713136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63" name="Рисунок 162" descr="Изображение выглядит как круг, лампа, иллюстрация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104B570D-F14B-0F90-A37E-EE5141406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3773" y="9598372"/>
              <a:ext cx="1187767" cy="1268965"/>
            </a:xfrm>
            <a:prstGeom prst="rect">
              <a:avLst/>
            </a:prstGeom>
          </p:spPr>
        </p:pic>
      </p:grpSp>
      <p:sp>
        <p:nvSpPr>
          <p:cNvPr id="80" name="Прямоугольник: скругленные углы 79">
            <a:extLst>
              <a:ext uri="{FF2B5EF4-FFF2-40B4-BE49-F238E27FC236}">
                <a16:creationId xmlns:a16="http://schemas.microsoft.com/office/drawing/2014/main" id="{14351BEA-EF59-3D62-B2A8-5F68F0161FC9}"/>
              </a:ext>
            </a:extLst>
          </p:cNvPr>
          <p:cNvSpPr/>
          <p:nvPr/>
        </p:nvSpPr>
        <p:spPr>
          <a:xfrm>
            <a:off x="4899254" y="2339172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1" name="Прямоугольник: скругленные углы 80">
            <a:extLst>
              <a:ext uri="{FF2B5EF4-FFF2-40B4-BE49-F238E27FC236}">
                <a16:creationId xmlns:a16="http://schemas.microsoft.com/office/drawing/2014/main" id="{778AF0B8-2900-71EC-9397-833A801E128B}"/>
              </a:ext>
            </a:extLst>
          </p:cNvPr>
          <p:cNvSpPr/>
          <p:nvPr/>
        </p:nvSpPr>
        <p:spPr>
          <a:xfrm>
            <a:off x="969158" y="233684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3" name="Прямоугольник: скругленные углы 82">
            <a:extLst>
              <a:ext uri="{FF2B5EF4-FFF2-40B4-BE49-F238E27FC236}">
                <a16:creationId xmlns:a16="http://schemas.microsoft.com/office/drawing/2014/main" id="{29E6AEF2-064D-C47B-F871-4B83DCF52F80}"/>
              </a:ext>
            </a:extLst>
          </p:cNvPr>
          <p:cNvSpPr/>
          <p:nvPr/>
        </p:nvSpPr>
        <p:spPr>
          <a:xfrm>
            <a:off x="4908542" y="3811197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4" name="Прямоугольник: скругленные углы 83">
            <a:extLst>
              <a:ext uri="{FF2B5EF4-FFF2-40B4-BE49-F238E27FC236}">
                <a16:creationId xmlns:a16="http://schemas.microsoft.com/office/drawing/2014/main" id="{72C3F8A7-30F3-BFBE-F80C-53D241ABC346}"/>
              </a:ext>
            </a:extLst>
          </p:cNvPr>
          <p:cNvSpPr/>
          <p:nvPr/>
        </p:nvSpPr>
        <p:spPr>
          <a:xfrm>
            <a:off x="963564" y="23447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2</a:t>
            </a:r>
          </a:p>
        </p:txBody>
      </p:sp>
      <p:sp>
        <p:nvSpPr>
          <p:cNvPr id="85" name="Прямоугольник: скругленные углы 84">
            <a:extLst>
              <a:ext uri="{FF2B5EF4-FFF2-40B4-BE49-F238E27FC236}">
                <a16:creationId xmlns:a16="http://schemas.microsoft.com/office/drawing/2014/main" id="{4B1E4283-109D-FA7D-43F7-2F02D74A9DEC}"/>
              </a:ext>
            </a:extLst>
          </p:cNvPr>
          <p:cNvSpPr/>
          <p:nvPr/>
        </p:nvSpPr>
        <p:spPr>
          <a:xfrm>
            <a:off x="4885326" y="23447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4</a:t>
            </a:r>
          </a:p>
        </p:txBody>
      </p:sp>
      <p:sp>
        <p:nvSpPr>
          <p:cNvPr id="86" name="Прямоугольник: скругленные углы 85">
            <a:extLst>
              <a:ext uri="{FF2B5EF4-FFF2-40B4-BE49-F238E27FC236}">
                <a16:creationId xmlns:a16="http://schemas.microsoft.com/office/drawing/2014/main" id="{4DB2AF11-57DC-FDE4-41A5-2ED1C9678023}"/>
              </a:ext>
            </a:extLst>
          </p:cNvPr>
          <p:cNvSpPr/>
          <p:nvPr/>
        </p:nvSpPr>
        <p:spPr>
          <a:xfrm>
            <a:off x="963564" y="38306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5</a:t>
            </a:r>
          </a:p>
        </p:txBody>
      </p:sp>
      <p:sp>
        <p:nvSpPr>
          <p:cNvPr id="87" name="Прямоугольник: скругленные углы 86">
            <a:extLst>
              <a:ext uri="{FF2B5EF4-FFF2-40B4-BE49-F238E27FC236}">
                <a16:creationId xmlns:a16="http://schemas.microsoft.com/office/drawing/2014/main" id="{F68474E9-076F-4D16-74A1-8D5453F74A03}"/>
              </a:ext>
            </a:extLst>
          </p:cNvPr>
          <p:cNvSpPr/>
          <p:nvPr/>
        </p:nvSpPr>
        <p:spPr>
          <a:xfrm>
            <a:off x="4885326" y="38306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3</a:t>
            </a:r>
          </a:p>
        </p:txBody>
      </p:sp>
      <p:sp>
        <p:nvSpPr>
          <p:cNvPr id="88" name="Прямоугольник: скругленные углы 87">
            <a:extLst>
              <a:ext uri="{FF2B5EF4-FFF2-40B4-BE49-F238E27FC236}">
                <a16:creationId xmlns:a16="http://schemas.microsoft.com/office/drawing/2014/main" id="{EE5FBA8A-4C9D-66E4-D2BA-500EEC730373}"/>
              </a:ext>
            </a:extLst>
          </p:cNvPr>
          <p:cNvSpPr/>
          <p:nvPr/>
        </p:nvSpPr>
        <p:spPr>
          <a:xfrm>
            <a:off x="963564" y="3811837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9" name="Прямоугольник: скругленные углы 88">
            <a:extLst>
              <a:ext uri="{FF2B5EF4-FFF2-40B4-BE49-F238E27FC236}">
                <a16:creationId xmlns:a16="http://schemas.microsoft.com/office/drawing/2014/main" id="{A1A4221D-7622-CACA-AA32-86E50A1ADD04}"/>
              </a:ext>
            </a:extLst>
          </p:cNvPr>
          <p:cNvSpPr/>
          <p:nvPr/>
        </p:nvSpPr>
        <p:spPr>
          <a:xfrm>
            <a:off x="4889623" y="2337914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90" name="Прямоугольник: скругленные углы 89">
            <a:extLst>
              <a:ext uri="{FF2B5EF4-FFF2-40B4-BE49-F238E27FC236}">
                <a16:creationId xmlns:a16="http://schemas.microsoft.com/office/drawing/2014/main" id="{595B2AB5-1E8A-EA3A-D1EE-7028D9B40CDD}"/>
              </a:ext>
            </a:extLst>
          </p:cNvPr>
          <p:cNvSpPr/>
          <p:nvPr/>
        </p:nvSpPr>
        <p:spPr>
          <a:xfrm>
            <a:off x="4885326" y="3836014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91" name="Прямоугольник: скругленные углы 90">
            <a:extLst>
              <a:ext uri="{FF2B5EF4-FFF2-40B4-BE49-F238E27FC236}">
                <a16:creationId xmlns:a16="http://schemas.microsoft.com/office/drawing/2014/main" id="{41EB6686-B272-6B7F-5657-BD00CB667639}"/>
              </a:ext>
            </a:extLst>
          </p:cNvPr>
          <p:cNvSpPr/>
          <p:nvPr/>
        </p:nvSpPr>
        <p:spPr>
          <a:xfrm>
            <a:off x="963564" y="236359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C487D617-968B-0D9A-565B-DBB9DF0A328A}"/>
              </a:ext>
            </a:extLst>
          </p:cNvPr>
          <p:cNvGrpSpPr/>
          <p:nvPr/>
        </p:nvGrpSpPr>
        <p:grpSpPr>
          <a:xfrm>
            <a:off x="2650850" y="486274"/>
            <a:ext cx="3920530" cy="1909002"/>
            <a:chOff x="2650961" y="505105"/>
            <a:chExt cx="3920530" cy="1909002"/>
          </a:xfrm>
        </p:grpSpPr>
        <p:sp>
          <p:nvSpPr>
            <p:cNvPr id="92" name="Прямоугольник: скругленные углы 91">
              <a:extLst>
                <a:ext uri="{FF2B5EF4-FFF2-40B4-BE49-F238E27FC236}">
                  <a16:creationId xmlns:a16="http://schemas.microsoft.com/office/drawing/2014/main" id="{23D10BC2-C81B-A586-20CA-F3929BB43FDB}"/>
                </a:ext>
              </a:extLst>
            </p:cNvPr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Скільки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складів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у </a:t>
              </a: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слові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  <a:endParaRPr lang="ru-UA" sz="28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93" name="Рисунок 92" descr="Изображение выглядит как шахматная фигура, настольная игра, шахматы, шахматная доска&#10;&#10;Автоматически созданное описание">
              <a:extLst>
                <a:ext uri="{FF2B5EF4-FFF2-40B4-BE49-F238E27FC236}">
                  <a16:creationId xmlns:a16="http://schemas.microsoft.com/office/drawing/2014/main" id="{C18A4901-2480-F018-50C7-1215FE5DF0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1035" y="1153725"/>
              <a:ext cx="1260382" cy="1260382"/>
            </a:xfrm>
            <a:prstGeom prst="rect">
              <a:avLst/>
            </a:prstGeom>
          </p:spPr>
        </p:pic>
      </p:grp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F385EC2A-1865-3643-4B67-AE97699E2736}"/>
              </a:ext>
            </a:extLst>
          </p:cNvPr>
          <p:cNvGrpSpPr/>
          <p:nvPr/>
        </p:nvGrpSpPr>
        <p:grpSpPr>
          <a:xfrm>
            <a:off x="2451850" y="504805"/>
            <a:ext cx="4337085" cy="1281224"/>
            <a:chOff x="2442683" y="505105"/>
            <a:chExt cx="4337085" cy="1281224"/>
          </a:xfrm>
        </p:grpSpPr>
        <p:sp>
          <p:nvSpPr>
            <p:cNvPr id="95" name="Прямоугольник: скругленные углы 94">
              <a:extLst>
                <a:ext uri="{FF2B5EF4-FFF2-40B4-BE49-F238E27FC236}">
                  <a16:creationId xmlns:a16="http://schemas.microsoft.com/office/drawing/2014/main" id="{929D26D7-67FA-9801-542E-3AE5794AEC12}"/>
                </a:ext>
              </a:extLst>
            </p:cNvPr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Підбери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слово за </a:t>
              </a:r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змістом</a:t>
              </a:r>
              <a:endParaRPr lang="ru-UA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3EB6D58D-C52E-2DD6-690C-5B36BE432892}"/>
                </a:ext>
              </a:extLst>
            </p:cNvPr>
            <p:cNvSpPr txBox="1"/>
            <p:nvPr/>
          </p:nvSpPr>
          <p:spPr>
            <a:xfrm>
              <a:off x="2442683" y="1324664"/>
              <a:ext cx="43370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err="1"/>
                <a:t>Ша</a:t>
              </a:r>
              <a:r>
                <a:rPr lang="ru-RU" sz="2400" dirty="0"/>
                <a:t>, </a:t>
              </a:r>
              <a:r>
                <a:rPr lang="ru-RU" sz="2400" dirty="0" err="1"/>
                <a:t>ша</a:t>
              </a:r>
              <a:r>
                <a:rPr lang="ru-RU" sz="2400" dirty="0"/>
                <a:t>, </a:t>
              </a:r>
              <a:r>
                <a:rPr lang="ru-RU" sz="2400" dirty="0" err="1"/>
                <a:t>ша</a:t>
              </a:r>
              <a:r>
                <a:rPr lang="ru-RU" sz="2400" dirty="0"/>
                <a:t> — поскакало в </a:t>
              </a:r>
              <a:r>
                <a:rPr lang="ru-RU" sz="2400" dirty="0" err="1"/>
                <a:t>ліс</a:t>
              </a:r>
              <a:r>
                <a:rPr lang="ru-RU" sz="2400" dirty="0"/>
                <a:t> …</a:t>
              </a:r>
              <a:endParaRPr lang="ru-UA" sz="2400" dirty="0"/>
            </a:p>
          </p:txBody>
        </p:sp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6951B2BE-04DF-68CF-D418-936EB056E104}"/>
              </a:ext>
            </a:extLst>
          </p:cNvPr>
          <p:cNvGrpSpPr/>
          <p:nvPr/>
        </p:nvGrpSpPr>
        <p:grpSpPr>
          <a:xfrm>
            <a:off x="4902170" y="2305916"/>
            <a:ext cx="3284726" cy="1015203"/>
            <a:chOff x="4886669" y="2319552"/>
            <a:chExt cx="3284726" cy="1015203"/>
          </a:xfrm>
        </p:grpSpPr>
        <p:sp>
          <p:nvSpPr>
            <p:cNvPr id="98" name="Прямоугольник: скругленные углы 97">
              <a:extLst>
                <a:ext uri="{FF2B5EF4-FFF2-40B4-BE49-F238E27FC236}">
                  <a16:creationId xmlns:a16="http://schemas.microsoft.com/office/drawing/2014/main" id="{2F58AEFC-865A-18D7-BF83-3C013F490821}"/>
                </a:ext>
              </a:extLst>
            </p:cNvPr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99" name="Рисунок 98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17B90928-0296-039F-F59D-54FF6C99F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9326" y="2319552"/>
              <a:ext cx="956176" cy="956176"/>
            </a:xfrm>
            <a:prstGeom prst="rect">
              <a:avLst/>
            </a:prstGeom>
          </p:spPr>
        </p:pic>
      </p:grpSp>
      <p:grpSp>
        <p:nvGrpSpPr>
          <p:cNvPr id="103" name="Группа 102">
            <a:extLst>
              <a:ext uri="{FF2B5EF4-FFF2-40B4-BE49-F238E27FC236}">
                <a16:creationId xmlns:a16="http://schemas.microsoft.com/office/drawing/2014/main" id="{20BA3E2C-13D9-2EE3-23C4-626EFA9A94C7}"/>
              </a:ext>
            </a:extLst>
          </p:cNvPr>
          <p:cNvGrpSpPr/>
          <p:nvPr/>
        </p:nvGrpSpPr>
        <p:grpSpPr>
          <a:xfrm>
            <a:off x="961045" y="2291895"/>
            <a:ext cx="3284726" cy="1057221"/>
            <a:chOff x="964907" y="2304832"/>
            <a:chExt cx="3284726" cy="1057221"/>
          </a:xfrm>
        </p:grpSpPr>
        <p:sp>
          <p:nvSpPr>
            <p:cNvPr id="104" name="Прямоугольник: скругленные углы 103">
              <a:extLst>
                <a:ext uri="{FF2B5EF4-FFF2-40B4-BE49-F238E27FC236}">
                  <a16:creationId xmlns:a16="http://schemas.microsoft.com/office/drawing/2014/main" id="{32606F88-63CE-F446-21A5-1C0A9F68522F}"/>
                </a:ext>
              </a:extLst>
            </p:cNvPr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05" name="Рисунок 104" descr="Изображение выглядит как одежда, куртка, пальто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8536377C-08D6-0D4C-D71C-3314EE2458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2350" y="2304832"/>
              <a:ext cx="1057221" cy="1057221"/>
            </a:xfrm>
            <a:prstGeom prst="rect">
              <a:avLst/>
            </a:prstGeom>
          </p:spPr>
        </p:pic>
      </p:grpSp>
      <p:sp>
        <p:nvSpPr>
          <p:cNvPr id="110" name="Прямоугольник: скругленные углы 109">
            <a:extLst>
              <a:ext uri="{FF2B5EF4-FFF2-40B4-BE49-F238E27FC236}">
                <a16:creationId xmlns:a16="http://schemas.microsoft.com/office/drawing/2014/main" id="{C5614788-D91D-2D7C-4069-C3CC702F4915}"/>
              </a:ext>
            </a:extLst>
          </p:cNvPr>
          <p:cNvSpPr/>
          <p:nvPr/>
        </p:nvSpPr>
        <p:spPr>
          <a:xfrm>
            <a:off x="4911952" y="2341941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11" name="Прямоугольник: скругленные углы 110">
            <a:extLst>
              <a:ext uri="{FF2B5EF4-FFF2-40B4-BE49-F238E27FC236}">
                <a16:creationId xmlns:a16="http://schemas.microsoft.com/office/drawing/2014/main" id="{286B55D9-4BBB-B867-9DF5-379C4338126D}"/>
              </a:ext>
            </a:extLst>
          </p:cNvPr>
          <p:cNvSpPr/>
          <p:nvPr/>
        </p:nvSpPr>
        <p:spPr>
          <a:xfrm>
            <a:off x="971096" y="2335587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185" name="Группа 184">
            <a:extLst>
              <a:ext uri="{FF2B5EF4-FFF2-40B4-BE49-F238E27FC236}">
                <a16:creationId xmlns:a16="http://schemas.microsoft.com/office/drawing/2014/main" id="{28E648F0-41CD-9927-16AF-79BCCF9B912A}"/>
              </a:ext>
            </a:extLst>
          </p:cNvPr>
          <p:cNvGrpSpPr/>
          <p:nvPr/>
        </p:nvGrpSpPr>
        <p:grpSpPr>
          <a:xfrm>
            <a:off x="953154" y="3827337"/>
            <a:ext cx="3284726" cy="989987"/>
            <a:chOff x="15472482" y="12545672"/>
            <a:chExt cx="3284726" cy="989987"/>
          </a:xfrm>
        </p:grpSpPr>
        <p:sp>
          <p:nvSpPr>
            <p:cNvPr id="183" name="Прямоугольник: скругленные углы 182">
              <a:extLst>
                <a:ext uri="{FF2B5EF4-FFF2-40B4-BE49-F238E27FC236}">
                  <a16:creationId xmlns:a16="http://schemas.microsoft.com/office/drawing/2014/main" id="{E854C8B1-87EB-2B6F-F3CA-CDBB3F13A2DC}"/>
                </a:ext>
              </a:extLst>
            </p:cNvPr>
            <p:cNvSpPr/>
            <p:nvPr/>
          </p:nvSpPr>
          <p:spPr>
            <a:xfrm>
              <a:off x="15472482" y="12545672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81" name="Рисунок 180" descr="Изображение выглядит как мультфильм, кот, млекопитающее&#10;&#10;Автоматически созданное описание">
              <a:extLst>
                <a:ext uri="{FF2B5EF4-FFF2-40B4-BE49-F238E27FC236}">
                  <a16:creationId xmlns:a16="http://schemas.microsoft.com/office/drawing/2014/main" id="{0EC2EED5-6FD0-6D7D-199E-7028C2B0E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7691" y="12545672"/>
              <a:ext cx="834308" cy="989987"/>
            </a:xfrm>
            <a:prstGeom prst="rect">
              <a:avLst/>
            </a:prstGeom>
          </p:spPr>
        </p:pic>
      </p:grpSp>
      <p:grpSp>
        <p:nvGrpSpPr>
          <p:cNvPr id="189" name="Группа 188">
            <a:extLst>
              <a:ext uri="{FF2B5EF4-FFF2-40B4-BE49-F238E27FC236}">
                <a16:creationId xmlns:a16="http://schemas.microsoft.com/office/drawing/2014/main" id="{81C1F17C-6DBF-290A-6AA0-FAD5B98E0820}"/>
              </a:ext>
            </a:extLst>
          </p:cNvPr>
          <p:cNvGrpSpPr/>
          <p:nvPr/>
        </p:nvGrpSpPr>
        <p:grpSpPr>
          <a:xfrm>
            <a:off x="4885326" y="3705281"/>
            <a:ext cx="3284726" cy="1172282"/>
            <a:chOff x="19321110" y="12396949"/>
            <a:chExt cx="3284726" cy="1172282"/>
          </a:xfrm>
        </p:grpSpPr>
        <p:sp>
          <p:nvSpPr>
            <p:cNvPr id="187" name="Прямоугольник: скругленные углы 186">
              <a:extLst>
                <a:ext uri="{FF2B5EF4-FFF2-40B4-BE49-F238E27FC236}">
                  <a16:creationId xmlns:a16="http://schemas.microsoft.com/office/drawing/2014/main" id="{30811238-52D8-3DD3-6604-7BC2ED90D031}"/>
                </a:ext>
              </a:extLst>
            </p:cNvPr>
            <p:cNvSpPr/>
            <p:nvPr/>
          </p:nvSpPr>
          <p:spPr>
            <a:xfrm>
              <a:off x="19321110" y="12510791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79" name="Рисунок 178" descr="Изображение выглядит как лошадь, Фигурка животного, графическая вставка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520B0889-4549-A02B-11A3-3D7198654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29959" y="12396949"/>
              <a:ext cx="1172282" cy="1172282"/>
            </a:xfrm>
            <a:prstGeom prst="rect">
              <a:avLst/>
            </a:prstGeom>
          </p:spPr>
        </p:pic>
      </p:grpSp>
      <p:sp>
        <p:nvSpPr>
          <p:cNvPr id="109" name="Прямоугольник: скругленные углы 108">
            <a:extLst>
              <a:ext uri="{FF2B5EF4-FFF2-40B4-BE49-F238E27FC236}">
                <a16:creationId xmlns:a16="http://schemas.microsoft.com/office/drawing/2014/main" id="{99D37F6F-74F9-DD25-AE21-765C1AD94F1F}"/>
              </a:ext>
            </a:extLst>
          </p:cNvPr>
          <p:cNvSpPr/>
          <p:nvPr/>
        </p:nvSpPr>
        <p:spPr>
          <a:xfrm>
            <a:off x="970467" y="382235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12" name="Прямоугольник: скругленные углы 111">
            <a:extLst>
              <a:ext uri="{FF2B5EF4-FFF2-40B4-BE49-F238E27FC236}">
                <a16:creationId xmlns:a16="http://schemas.microsoft.com/office/drawing/2014/main" id="{2B49F54F-F88A-ADFE-1193-873DF67535C2}"/>
              </a:ext>
            </a:extLst>
          </p:cNvPr>
          <p:cNvSpPr/>
          <p:nvPr/>
        </p:nvSpPr>
        <p:spPr>
          <a:xfrm>
            <a:off x="4883623" y="3817012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13" name="Прямоугольник: скругленные углы 112">
            <a:extLst>
              <a:ext uri="{FF2B5EF4-FFF2-40B4-BE49-F238E27FC236}">
                <a16:creationId xmlns:a16="http://schemas.microsoft.com/office/drawing/2014/main" id="{59A8B5C2-CC5F-2C3F-EC2A-D6E98B4F712D}"/>
              </a:ext>
            </a:extLst>
          </p:cNvPr>
          <p:cNvSpPr/>
          <p:nvPr/>
        </p:nvSpPr>
        <p:spPr>
          <a:xfrm>
            <a:off x="2645901" y="493402"/>
            <a:ext cx="3920530" cy="699250"/>
          </a:xfrm>
          <a:prstGeom prst="roundRect">
            <a:avLst>
              <a:gd name="adj" fmla="val 1717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Який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одяг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носять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узимку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4" name="Группа 113">
            <a:extLst>
              <a:ext uri="{FF2B5EF4-FFF2-40B4-BE49-F238E27FC236}">
                <a16:creationId xmlns:a16="http://schemas.microsoft.com/office/drawing/2014/main" id="{B815A7F6-634A-6983-C242-22983B8B2ADF}"/>
              </a:ext>
            </a:extLst>
          </p:cNvPr>
          <p:cNvGrpSpPr/>
          <p:nvPr/>
        </p:nvGrpSpPr>
        <p:grpSpPr>
          <a:xfrm>
            <a:off x="4871881" y="2302070"/>
            <a:ext cx="3284726" cy="1015203"/>
            <a:chOff x="4886669" y="2319552"/>
            <a:chExt cx="3284726" cy="1015203"/>
          </a:xfrm>
        </p:grpSpPr>
        <p:sp>
          <p:nvSpPr>
            <p:cNvPr id="115" name="Прямоугольник: скругленные углы 114">
              <a:extLst>
                <a:ext uri="{FF2B5EF4-FFF2-40B4-BE49-F238E27FC236}">
                  <a16:creationId xmlns:a16="http://schemas.microsoft.com/office/drawing/2014/main" id="{F1FA92D1-0874-5AAB-AFFF-516793E08F28}"/>
                </a:ext>
              </a:extLst>
            </p:cNvPr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16" name="Рисунок 115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31A99359-51E7-B706-B20E-1EBFEB4DC8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9326" y="2319552"/>
              <a:ext cx="956176" cy="956176"/>
            </a:xfrm>
            <a:prstGeom prst="rect">
              <a:avLst/>
            </a:prstGeom>
          </p:spPr>
        </p:pic>
      </p:grpSp>
      <p:grpSp>
        <p:nvGrpSpPr>
          <p:cNvPr id="117" name="Группа 116">
            <a:extLst>
              <a:ext uri="{FF2B5EF4-FFF2-40B4-BE49-F238E27FC236}">
                <a16:creationId xmlns:a16="http://schemas.microsoft.com/office/drawing/2014/main" id="{9DA0C2C3-A809-4DB4-3176-5B8D92533431}"/>
              </a:ext>
            </a:extLst>
          </p:cNvPr>
          <p:cNvGrpSpPr/>
          <p:nvPr/>
        </p:nvGrpSpPr>
        <p:grpSpPr>
          <a:xfrm>
            <a:off x="950119" y="3813186"/>
            <a:ext cx="3284726" cy="989987"/>
            <a:chOff x="964907" y="3830668"/>
            <a:chExt cx="3284726" cy="989987"/>
          </a:xfrm>
        </p:grpSpPr>
        <p:sp>
          <p:nvSpPr>
            <p:cNvPr id="118" name="Прямоугольник: скругленные углы 117">
              <a:extLst>
                <a:ext uri="{FF2B5EF4-FFF2-40B4-BE49-F238E27FC236}">
                  <a16:creationId xmlns:a16="http://schemas.microsoft.com/office/drawing/2014/main" id="{181BABBC-7682-82DD-F9EA-EB519573FFAC}"/>
                </a:ext>
              </a:extLst>
            </p:cNvPr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19" name="Рисунок 118" descr="Изображение выглядит как одежда, Шорты, штаны, Трусы&#10;&#10;Автоматически созданное описание">
              <a:extLst>
                <a:ext uri="{FF2B5EF4-FFF2-40B4-BE49-F238E27FC236}">
                  <a16:creationId xmlns:a16="http://schemas.microsoft.com/office/drawing/2014/main" id="{F9F21AF5-278C-E589-AF12-D6A1BF18CD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3870" y="3854706"/>
              <a:ext cx="941909" cy="941909"/>
            </a:xfrm>
            <a:prstGeom prst="rect">
              <a:avLst/>
            </a:prstGeom>
          </p:spPr>
        </p:pic>
      </p:grpSp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id="{8F292FD9-974A-106B-87CE-CAF0BE278404}"/>
              </a:ext>
            </a:extLst>
          </p:cNvPr>
          <p:cNvGrpSpPr/>
          <p:nvPr/>
        </p:nvGrpSpPr>
        <p:grpSpPr>
          <a:xfrm>
            <a:off x="950119" y="2287350"/>
            <a:ext cx="3284726" cy="1057221"/>
            <a:chOff x="964907" y="2304832"/>
            <a:chExt cx="3284726" cy="1057221"/>
          </a:xfrm>
        </p:grpSpPr>
        <p:sp>
          <p:nvSpPr>
            <p:cNvPr id="121" name="Прямоугольник: скругленные углы 120">
              <a:extLst>
                <a:ext uri="{FF2B5EF4-FFF2-40B4-BE49-F238E27FC236}">
                  <a16:creationId xmlns:a16="http://schemas.microsoft.com/office/drawing/2014/main" id="{98C55D11-F3B4-85E3-3658-AC955E2C0B5C}"/>
                </a:ext>
              </a:extLst>
            </p:cNvPr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22" name="Рисунок 121" descr="Изображение выглядит как одежда, куртка, пальто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5C14811E-309E-3166-B836-D28195823E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2350" y="2304832"/>
              <a:ext cx="1057221" cy="1057221"/>
            </a:xfrm>
            <a:prstGeom prst="rect">
              <a:avLst/>
            </a:prstGeom>
          </p:spPr>
        </p:pic>
      </p:grpSp>
      <p:sp>
        <p:nvSpPr>
          <p:cNvPr id="123" name="Прямоугольник: скругленные углы 122">
            <a:extLst>
              <a:ext uri="{FF2B5EF4-FFF2-40B4-BE49-F238E27FC236}">
                <a16:creationId xmlns:a16="http://schemas.microsoft.com/office/drawing/2014/main" id="{4808CF1A-AE08-E8DF-0273-5A132BC7BAC8}"/>
              </a:ext>
            </a:extLst>
          </p:cNvPr>
          <p:cNvSpPr/>
          <p:nvPr/>
        </p:nvSpPr>
        <p:spPr>
          <a:xfrm>
            <a:off x="4871881" y="2335654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24" name="Прямоугольник: скругленные углы 123">
            <a:extLst>
              <a:ext uri="{FF2B5EF4-FFF2-40B4-BE49-F238E27FC236}">
                <a16:creationId xmlns:a16="http://schemas.microsoft.com/office/drawing/2014/main" id="{FC7AFF81-F873-02D1-C2CF-75FF8AD558D5}"/>
              </a:ext>
            </a:extLst>
          </p:cNvPr>
          <p:cNvSpPr/>
          <p:nvPr/>
        </p:nvSpPr>
        <p:spPr>
          <a:xfrm>
            <a:off x="959847" y="2327286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25" name="Прямоугольник: скругленные углы 124">
            <a:extLst>
              <a:ext uri="{FF2B5EF4-FFF2-40B4-BE49-F238E27FC236}">
                <a16:creationId xmlns:a16="http://schemas.microsoft.com/office/drawing/2014/main" id="{952ECD2D-4F74-AA43-6D84-0AED5A1065CC}"/>
              </a:ext>
            </a:extLst>
          </p:cNvPr>
          <p:cNvSpPr/>
          <p:nvPr/>
        </p:nvSpPr>
        <p:spPr>
          <a:xfrm>
            <a:off x="959847" y="382235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126" name="Группа 125">
            <a:extLst>
              <a:ext uri="{FF2B5EF4-FFF2-40B4-BE49-F238E27FC236}">
                <a16:creationId xmlns:a16="http://schemas.microsoft.com/office/drawing/2014/main" id="{7A99382B-7812-DC79-8333-D14C2A52A968}"/>
              </a:ext>
            </a:extLst>
          </p:cNvPr>
          <p:cNvGrpSpPr/>
          <p:nvPr/>
        </p:nvGrpSpPr>
        <p:grpSpPr>
          <a:xfrm>
            <a:off x="4871881" y="3807538"/>
            <a:ext cx="3284726" cy="995635"/>
            <a:chOff x="4886669" y="3825020"/>
            <a:chExt cx="3284726" cy="995635"/>
          </a:xfrm>
        </p:grpSpPr>
        <p:sp>
          <p:nvSpPr>
            <p:cNvPr id="127" name="Прямоугольник: скругленные углы 126">
              <a:extLst>
                <a:ext uri="{FF2B5EF4-FFF2-40B4-BE49-F238E27FC236}">
                  <a16:creationId xmlns:a16="http://schemas.microsoft.com/office/drawing/2014/main" id="{D0570B1B-FA1D-7E3C-8BF6-1675961DEA72}"/>
                </a:ext>
              </a:extLst>
            </p:cNvPr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28" name="Рисунок 127" descr="Изображение выглядит как шарф, искусство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17C22424-6037-D944-DD70-5134496579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7813" y="3825020"/>
              <a:ext cx="977076" cy="989988"/>
            </a:xfrm>
            <a:prstGeom prst="rect">
              <a:avLst/>
            </a:prstGeom>
          </p:spPr>
        </p:pic>
      </p:grpSp>
      <p:sp>
        <p:nvSpPr>
          <p:cNvPr id="129" name="Прямоугольник: скругленные углы 128">
            <a:extLst>
              <a:ext uri="{FF2B5EF4-FFF2-40B4-BE49-F238E27FC236}">
                <a16:creationId xmlns:a16="http://schemas.microsoft.com/office/drawing/2014/main" id="{E08C0F14-B7DC-F039-9661-F82AC26FB857}"/>
              </a:ext>
            </a:extLst>
          </p:cNvPr>
          <p:cNvSpPr/>
          <p:nvPr/>
        </p:nvSpPr>
        <p:spPr>
          <a:xfrm>
            <a:off x="4883528" y="381739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130" name="Группа 129">
            <a:extLst>
              <a:ext uri="{FF2B5EF4-FFF2-40B4-BE49-F238E27FC236}">
                <a16:creationId xmlns:a16="http://schemas.microsoft.com/office/drawing/2014/main" id="{B6C42597-1169-773B-232B-C09C851E52F1}"/>
              </a:ext>
            </a:extLst>
          </p:cNvPr>
          <p:cNvGrpSpPr/>
          <p:nvPr/>
        </p:nvGrpSpPr>
        <p:grpSpPr>
          <a:xfrm>
            <a:off x="2668101" y="482538"/>
            <a:ext cx="3920530" cy="1682802"/>
            <a:chOff x="2650961" y="505105"/>
            <a:chExt cx="3920530" cy="1682802"/>
          </a:xfrm>
        </p:grpSpPr>
        <p:sp>
          <p:nvSpPr>
            <p:cNvPr id="131" name="Прямоугольник: скругленные углы 130">
              <a:extLst>
                <a:ext uri="{FF2B5EF4-FFF2-40B4-BE49-F238E27FC236}">
                  <a16:creationId xmlns:a16="http://schemas.microsoft.com/office/drawing/2014/main" id="{27B9043F-1CD9-B11F-E249-4F4C87272D48}"/>
                </a:ext>
              </a:extLst>
            </p:cNvPr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Склади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слово за </a:t>
              </a:r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першими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літерами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картинок</a:t>
              </a:r>
              <a:endParaRPr lang="ru-UA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33" name="Рисунок 132">
              <a:extLst>
                <a:ext uri="{FF2B5EF4-FFF2-40B4-BE49-F238E27FC236}">
                  <a16:creationId xmlns:a16="http://schemas.microsoft.com/office/drawing/2014/main" id="{F2F7B6DA-0536-16FD-7FEF-A6177DCF2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2328" y="1192726"/>
              <a:ext cx="956177" cy="956177"/>
            </a:xfrm>
            <a:prstGeom prst="rect">
              <a:avLst/>
            </a:prstGeom>
          </p:spPr>
        </p:pic>
        <p:pic>
          <p:nvPicPr>
            <p:cNvPr id="134" name="Рисунок 133" descr="Изображение выглядит как апельсин, фрукт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99467703-A7C4-906D-5509-B60D3F8CC4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7508" y="1220692"/>
              <a:ext cx="874524" cy="904556"/>
            </a:xfrm>
            <a:prstGeom prst="rect">
              <a:avLst/>
            </a:prstGeom>
          </p:spPr>
        </p:pic>
        <p:pic>
          <p:nvPicPr>
            <p:cNvPr id="135" name="Рисунок 134" descr="Изображение выглядит как крупный рогатый скот, Молочная корова, скот, бык&#10;&#10;Автоматически созданное описание">
              <a:extLst>
                <a:ext uri="{FF2B5EF4-FFF2-40B4-BE49-F238E27FC236}">
                  <a16:creationId xmlns:a16="http://schemas.microsoft.com/office/drawing/2014/main" id="{D66B7114-95D6-BF50-6228-6B4528F2A7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0095" y="1257735"/>
              <a:ext cx="956177" cy="930172"/>
            </a:xfrm>
            <a:prstGeom prst="rect">
              <a:avLst/>
            </a:prstGeom>
          </p:spPr>
        </p:pic>
      </p:grpSp>
      <p:grpSp>
        <p:nvGrpSpPr>
          <p:cNvPr id="136" name="Группа 135">
            <a:extLst>
              <a:ext uri="{FF2B5EF4-FFF2-40B4-BE49-F238E27FC236}">
                <a16:creationId xmlns:a16="http://schemas.microsoft.com/office/drawing/2014/main" id="{B87DAAD6-AC6B-637F-9825-8CA425E0F254}"/>
              </a:ext>
            </a:extLst>
          </p:cNvPr>
          <p:cNvGrpSpPr/>
          <p:nvPr/>
        </p:nvGrpSpPr>
        <p:grpSpPr>
          <a:xfrm>
            <a:off x="4888318" y="3836043"/>
            <a:ext cx="3284726" cy="989987"/>
            <a:chOff x="4886669" y="3830668"/>
            <a:chExt cx="3284726" cy="989987"/>
          </a:xfrm>
        </p:grpSpPr>
        <p:sp>
          <p:nvSpPr>
            <p:cNvPr id="137" name="Прямоугольник: скругленные углы 136">
              <a:extLst>
                <a:ext uri="{FF2B5EF4-FFF2-40B4-BE49-F238E27FC236}">
                  <a16:creationId xmlns:a16="http://schemas.microsoft.com/office/drawing/2014/main" id="{87688499-E912-AF0B-C7E4-0D327D2C8FA3}"/>
                </a:ext>
              </a:extLst>
            </p:cNvPr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38" name="Рисунок 137" descr="Изображение выглядит как цветок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8E603705-F863-6DCC-7D79-49DDC698F5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3403" y="3861608"/>
              <a:ext cx="956176" cy="956176"/>
            </a:xfrm>
            <a:prstGeom prst="rect">
              <a:avLst/>
            </a:prstGeom>
          </p:spPr>
        </p:pic>
      </p:grp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D55164A9-8F6D-529E-3A78-1CCBCAECF25E}"/>
              </a:ext>
            </a:extLst>
          </p:cNvPr>
          <p:cNvGrpSpPr/>
          <p:nvPr/>
        </p:nvGrpSpPr>
        <p:grpSpPr>
          <a:xfrm>
            <a:off x="966556" y="2350143"/>
            <a:ext cx="3284726" cy="995284"/>
            <a:chOff x="964907" y="2344768"/>
            <a:chExt cx="3284726" cy="995284"/>
          </a:xfrm>
        </p:grpSpPr>
        <p:sp>
          <p:nvSpPr>
            <p:cNvPr id="140" name="Прямоугольник: скругленные углы 139">
              <a:extLst>
                <a:ext uri="{FF2B5EF4-FFF2-40B4-BE49-F238E27FC236}">
                  <a16:creationId xmlns:a16="http://schemas.microsoft.com/office/drawing/2014/main" id="{A9D10607-DACF-02BE-60C9-7E3AD846F6D7}"/>
                </a:ext>
              </a:extLst>
            </p:cNvPr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41" name="Рисунок 140" descr="Изображение выглядит как фрукт, конский каштан, каштан&#10;&#10;Автоматически созданное описание">
              <a:extLst>
                <a:ext uri="{FF2B5EF4-FFF2-40B4-BE49-F238E27FC236}">
                  <a16:creationId xmlns:a16="http://schemas.microsoft.com/office/drawing/2014/main" id="{88B0E5CD-1C5F-AE05-5B11-DC04537EB4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7559" y="2356926"/>
              <a:ext cx="983126" cy="983126"/>
            </a:xfrm>
            <a:prstGeom prst="rect">
              <a:avLst/>
            </a:prstGeom>
          </p:spPr>
        </p:pic>
      </p:grpSp>
      <p:grpSp>
        <p:nvGrpSpPr>
          <p:cNvPr id="142" name="Группа 141">
            <a:extLst>
              <a:ext uri="{FF2B5EF4-FFF2-40B4-BE49-F238E27FC236}">
                <a16:creationId xmlns:a16="http://schemas.microsoft.com/office/drawing/2014/main" id="{2955CC7C-BF58-1BB3-017D-4F2163586A3B}"/>
              </a:ext>
            </a:extLst>
          </p:cNvPr>
          <p:cNvGrpSpPr/>
          <p:nvPr/>
        </p:nvGrpSpPr>
        <p:grpSpPr>
          <a:xfrm>
            <a:off x="4888318" y="2339219"/>
            <a:ext cx="3284726" cy="1028254"/>
            <a:chOff x="4886669" y="2333844"/>
            <a:chExt cx="3284726" cy="1028254"/>
          </a:xfrm>
        </p:grpSpPr>
        <p:sp>
          <p:nvSpPr>
            <p:cNvPr id="143" name="Прямоугольник: скругленные углы 142">
              <a:extLst>
                <a:ext uri="{FF2B5EF4-FFF2-40B4-BE49-F238E27FC236}">
                  <a16:creationId xmlns:a16="http://schemas.microsoft.com/office/drawing/2014/main" id="{5AD2004C-EA8D-67C3-DD42-007384E9B3EA}"/>
                </a:ext>
              </a:extLst>
            </p:cNvPr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44" name="Рисунок 143" descr="Изображение выглядит как млекопитающее, Кошачьи, Мелкие и средние кошки, Вибриссы&#10;&#10;Автоматически созданное описание">
              <a:extLst>
                <a:ext uri="{FF2B5EF4-FFF2-40B4-BE49-F238E27FC236}">
                  <a16:creationId xmlns:a16="http://schemas.microsoft.com/office/drawing/2014/main" id="{9DB565A7-8949-17EA-E06E-1C1E3A5090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1823" y="2333844"/>
              <a:ext cx="1028254" cy="1028254"/>
            </a:xfrm>
            <a:prstGeom prst="rect">
              <a:avLst/>
            </a:prstGeom>
          </p:spPr>
        </p:pic>
      </p:grpSp>
      <p:grpSp>
        <p:nvGrpSpPr>
          <p:cNvPr id="145" name="Группа 144">
            <a:extLst>
              <a:ext uri="{FF2B5EF4-FFF2-40B4-BE49-F238E27FC236}">
                <a16:creationId xmlns:a16="http://schemas.microsoft.com/office/drawing/2014/main" id="{454006B0-0F4A-BD69-9DEE-4DE6796BC068}"/>
              </a:ext>
            </a:extLst>
          </p:cNvPr>
          <p:cNvGrpSpPr/>
          <p:nvPr/>
        </p:nvGrpSpPr>
        <p:grpSpPr>
          <a:xfrm>
            <a:off x="966556" y="3602957"/>
            <a:ext cx="3284726" cy="1456158"/>
            <a:chOff x="964907" y="3597582"/>
            <a:chExt cx="3284726" cy="1456158"/>
          </a:xfrm>
        </p:grpSpPr>
        <p:sp>
          <p:nvSpPr>
            <p:cNvPr id="146" name="Прямоугольник: скругленные углы 145">
              <a:extLst>
                <a:ext uri="{FF2B5EF4-FFF2-40B4-BE49-F238E27FC236}">
                  <a16:creationId xmlns:a16="http://schemas.microsoft.com/office/drawing/2014/main" id="{F2FA4A05-F9BA-A7BA-DEBE-114BB56F1633}"/>
                </a:ext>
              </a:extLst>
            </p:cNvPr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47" name="Рисунок 146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B8B7E447-7D00-3A9F-E91E-B78451E934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901" y="3597582"/>
              <a:ext cx="1456158" cy="1456158"/>
            </a:xfrm>
            <a:prstGeom prst="rect">
              <a:avLst/>
            </a:prstGeom>
          </p:spPr>
        </p:pic>
      </p:grpSp>
      <p:sp>
        <p:nvSpPr>
          <p:cNvPr id="148" name="Прямоугольник: скругленные углы 147">
            <a:extLst>
              <a:ext uri="{FF2B5EF4-FFF2-40B4-BE49-F238E27FC236}">
                <a16:creationId xmlns:a16="http://schemas.microsoft.com/office/drawing/2014/main" id="{4A9DFBAA-6D35-DD6B-0C61-7856656E04F6}"/>
              </a:ext>
            </a:extLst>
          </p:cNvPr>
          <p:cNvSpPr/>
          <p:nvPr/>
        </p:nvSpPr>
        <p:spPr>
          <a:xfrm>
            <a:off x="4903809" y="2313683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49" name="Прямоугольник: скругленные углы 148">
            <a:extLst>
              <a:ext uri="{FF2B5EF4-FFF2-40B4-BE49-F238E27FC236}">
                <a16:creationId xmlns:a16="http://schemas.microsoft.com/office/drawing/2014/main" id="{5070E895-7017-2A51-E2AD-A58931FCA9BB}"/>
              </a:ext>
            </a:extLst>
          </p:cNvPr>
          <p:cNvSpPr/>
          <p:nvPr/>
        </p:nvSpPr>
        <p:spPr>
          <a:xfrm>
            <a:off x="992757" y="2327286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50" name="Прямоугольник: скругленные углы 149">
            <a:extLst>
              <a:ext uri="{FF2B5EF4-FFF2-40B4-BE49-F238E27FC236}">
                <a16:creationId xmlns:a16="http://schemas.microsoft.com/office/drawing/2014/main" id="{1D3888C8-8AE2-BD09-9CDB-B22965E85F7C}"/>
              </a:ext>
            </a:extLst>
          </p:cNvPr>
          <p:cNvSpPr/>
          <p:nvPr/>
        </p:nvSpPr>
        <p:spPr>
          <a:xfrm>
            <a:off x="979464" y="3803016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51" name="Прямоугольник: скругленные углы 150">
            <a:extLst>
              <a:ext uri="{FF2B5EF4-FFF2-40B4-BE49-F238E27FC236}">
                <a16:creationId xmlns:a16="http://schemas.microsoft.com/office/drawing/2014/main" id="{A5FEBFF7-ABED-C364-3F8F-5D4862956A34}"/>
              </a:ext>
            </a:extLst>
          </p:cNvPr>
          <p:cNvSpPr/>
          <p:nvPr/>
        </p:nvSpPr>
        <p:spPr>
          <a:xfrm>
            <a:off x="4901226" y="3804233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pic>
        <p:nvPicPr>
          <p:cNvPr id="191" name="Рисунок 190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33DB4071-239F-42C3-EAE6-37C9D48EB9ED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344" y="1099805"/>
            <a:ext cx="1115936" cy="1115936"/>
          </a:xfrm>
          <a:prstGeom prst="rect">
            <a:avLst/>
          </a:prstGeom>
        </p:spPr>
      </p:pic>
      <p:sp>
        <p:nvSpPr>
          <p:cNvPr id="152" name="Прямоугольник: скругленные углы 151">
            <a:extLst>
              <a:ext uri="{FF2B5EF4-FFF2-40B4-BE49-F238E27FC236}">
                <a16:creationId xmlns:a16="http://schemas.microsoft.com/office/drawing/2014/main" id="{996A7E17-2F2C-06C8-73D6-41FE6AAE3DBC}"/>
              </a:ext>
            </a:extLst>
          </p:cNvPr>
          <p:cNvSpPr/>
          <p:nvPr/>
        </p:nvSpPr>
        <p:spPr>
          <a:xfrm>
            <a:off x="974187" y="23341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ПИШКА</a:t>
            </a:r>
          </a:p>
        </p:txBody>
      </p:sp>
      <p:sp>
        <p:nvSpPr>
          <p:cNvPr id="153" name="Прямоугольник: скругленные углы 152">
            <a:extLst>
              <a:ext uri="{FF2B5EF4-FFF2-40B4-BE49-F238E27FC236}">
                <a16:creationId xmlns:a16="http://schemas.microsoft.com/office/drawing/2014/main" id="{CDAA78A5-7579-0CE9-54A6-4F1F4B774419}"/>
              </a:ext>
            </a:extLst>
          </p:cNvPr>
          <p:cNvSpPr/>
          <p:nvPr/>
        </p:nvSpPr>
        <p:spPr>
          <a:xfrm>
            <a:off x="4895949" y="23341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МИШЕНЯ</a:t>
            </a:r>
          </a:p>
        </p:txBody>
      </p:sp>
      <p:sp>
        <p:nvSpPr>
          <p:cNvPr id="154" name="Прямоугольник: скругленные углы 153">
            <a:extLst>
              <a:ext uri="{FF2B5EF4-FFF2-40B4-BE49-F238E27FC236}">
                <a16:creationId xmlns:a16="http://schemas.microsoft.com/office/drawing/2014/main" id="{AA92AD9D-80FC-90EC-62B2-6077220EDE56}"/>
              </a:ext>
            </a:extLst>
          </p:cNvPr>
          <p:cNvSpPr/>
          <p:nvPr/>
        </p:nvSpPr>
        <p:spPr>
          <a:xfrm>
            <a:off x="974187" y="38200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ЧАШКА</a:t>
            </a:r>
          </a:p>
        </p:txBody>
      </p:sp>
      <p:sp>
        <p:nvSpPr>
          <p:cNvPr id="155" name="Прямоугольник: скругленные углы 154">
            <a:extLst>
              <a:ext uri="{FF2B5EF4-FFF2-40B4-BE49-F238E27FC236}">
                <a16:creationId xmlns:a16="http://schemas.microsoft.com/office/drawing/2014/main" id="{5708E931-E7A7-364F-F654-413FAD1FF256}"/>
              </a:ext>
            </a:extLst>
          </p:cNvPr>
          <p:cNvSpPr/>
          <p:nvPr/>
        </p:nvSpPr>
        <p:spPr>
          <a:xfrm>
            <a:off x="4895949" y="38200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КІШКА</a:t>
            </a:r>
          </a:p>
        </p:txBody>
      </p:sp>
      <p:sp>
        <p:nvSpPr>
          <p:cNvPr id="156" name="Прямоугольник: скругленные углы 155">
            <a:extLst>
              <a:ext uri="{FF2B5EF4-FFF2-40B4-BE49-F238E27FC236}">
                <a16:creationId xmlns:a16="http://schemas.microsoft.com/office/drawing/2014/main" id="{256F264C-4F13-39D3-E1C6-273DE65D5303}"/>
              </a:ext>
            </a:extLst>
          </p:cNvPr>
          <p:cNvSpPr/>
          <p:nvPr/>
        </p:nvSpPr>
        <p:spPr>
          <a:xfrm>
            <a:off x="972955" y="382006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57" name="Прямоугольник: скругленные углы 156">
            <a:extLst>
              <a:ext uri="{FF2B5EF4-FFF2-40B4-BE49-F238E27FC236}">
                <a16:creationId xmlns:a16="http://schemas.microsoft.com/office/drawing/2014/main" id="{E2E790B2-CCD0-4875-4BC6-FCB1550360F4}"/>
              </a:ext>
            </a:extLst>
          </p:cNvPr>
          <p:cNvSpPr/>
          <p:nvPr/>
        </p:nvSpPr>
        <p:spPr>
          <a:xfrm>
            <a:off x="4894717" y="2331007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58" name="Прямоугольник: скругленные углы 157">
            <a:extLst>
              <a:ext uri="{FF2B5EF4-FFF2-40B4-BE49-F238E27FC236}">
                <a16:creationId xmlns:a16="http://schemas.microsoft.com/office/drawing/2014/main" id="{C3CC8DC4-68AA-C31E-59FE-C331B3076745}"/>
              </a:ext>
            </a:extLst>
          </p:cNvPr>
          <p:cNvSpPr/>
          <p:nvPr/>
        </p:nvSpPr>
        <p:spPr>
          <a:xfrm>
            <a:off x="4894717" y="381637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59" name="Прямоугольник: скругленные углы 158">
            <a:extLst>
              <a:ext uri="{FF2B5EF4-FFF2-40B4-BE49-F238E27FC236}">
                <a16:creationId xmlns:a16="http://schemas.microsoft.com/office/drawing/2014/main" id="{C9BAB61F-4AA4-60E6-207D-2DEE050E20CA}"/>
              </a:ext>
            </a:extLst>
          </p:cNvPr>
          <p:cNvSpPr/>
          <p:nvPr/>
        </p:nvSpPr>
        <p:spPr>
          <a:xfrm>
            <a:off x="974187" y="2320171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60" name="Прямоугольник: скругленные углы 159">
            <a:extLst>
              <a:ext uri="{FF2B5EF4-FFF2-40B4-BE49-F238E27FC236}">
                <a16:creationId xmlns:a16="http://schemas.microsoft.com/office/drawing/2014/main" id="{E29691EA-B193-9AD5-146F-E247A03F70C4}"/>
              </a:ext>
            </a:extLst>
          </p:cNvPr>
          <p:cNvSpPr/>
          <p:nvPr/>
        </p:nvSpPr>
        <p:spPr>
          <a:xfrm>
            <a:off x="2661473" y="504805"/>
            <a:ext cx="3920530" cy="699250"/>
          </a:xfrm>
          <a:prstGeom prst="roundRect">
            <a:avLst>
              <a:gd name="adj" fmla="val 1717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Підбери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риму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слова МИШКА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701" y="-344990"/>
            <a:ext cx="5342785" cy="5438192"/>
          </a:xfrm>
          <a:prstGeom prst="rect">
            <a:avLst/>
          </a:prstGeom>
        </p:spPr>
      </p:pic>
      <p:pic>
        <p:nvPicPr>
          <p:cNvPr id="377" name="Picture 376" descr="image.png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9063012" y="3531362"/>
            <a:ext cx="2867025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2" fill="hold">
                      <p:stCondLst>
                        <p:cond delay="0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28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56" grpId="0" animBg="1"/>
      <p:bldP spid="57" grpId="0" animBg="1"/>
      <p:bldP spid="58" grpId="0" animBg="1"/>
      <p:bldP spid="59" grpId="0" animBg="1"/>
      <p:bldP spid="67" grpId="0" animBg="1"/>
      <p:bldP spid="67" grpId="1" animBg="1"/>
      <p:bldP spid="82" grpId="0" animBg="1"/>
      <p:bldP spid="80" grpId="0" animBg="1"/>
      <p:bldP spid="81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110" grpId="0" animBg="1"/>
      <p:bldP spid="111" grpId="0" animBg="1"/>
      <p:bldP spid="109" grpId="0" animBg="1"/>
      <p:bldP spid="112" grpId="0" animBg="1"/>
      <p:bldP spid="113" grpId="0" animBg="1"/>
      <p:bldP spid="113" grpId="1" animBg="1"/>
      <p:bldP spid="123" grpId="0" animBg="1"/>
      <p:bldP spid="124" grpId="0" animBg="1"/>
      <p:bldP spid="125" grpId="0" animBg="1"/>
      <p:bldP spid="129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BD51D2F-D395-41E7-8EA5-DBD7802AF11A}"/>
</file>

<file path=customXml/itemProps2.xml><?xml version="1.0" encoding="utf-8"?>
<ds:datastoreItem xmlns:ds="http://schemas.openxmlformats.org/officeDocument/2006/customXml" ds:itemID="{8A1A6769-265C-4DEF-8402-90CE65952EC4}"/>
</file>

<file path=customXml/itemProps3.xml><?xml version="1.0" encoding="utf-8"?>
<ds:datastoreItem xmlns:ds="http://schemas.openxmlformats.org/officeDocument/2006/customXml" ds:itemID="{53A279E7-5E7E-4EFA-969A-9A20F4C80713}"/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73</Words>
  <Application>Microsoft Office PowerPoint</Application>
  <PresentationFormat>Широкоэкранный</PresentationFormat>
  <Paragraphs>23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21</cp:revision>
  <dcterms:created xsi:type="dcterms:W3CDTF">2024-05-03T09:09:01Z</dcterms:created>
  <dcterms:modified xsi:type="dcterms:W3CDTF">2025-01-04T11:10:07Z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