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5923" y="3360347"/>
            <a:ext cx="30765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2024-10-26T10:55:33Z</dcterms:modified>
</cp:coreProperties>
</file>