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3086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A528D3-C60B-4F4A-89AC-8081376980FA}"/>
</file>

<file path=customXml/itemProps2.xml><?xml version="1.0" encoding="utf-8"?>
<ds:datastoreItem xmlns:ds="http://schemas.openxmlformats.org/officeDocument/2006/customXml" ds:itemID="{15515DAE-1037-464B-BA74-6ED4C6644D74}"/>
</file>

<file path=customXml/itemProps3.xml><?xml version="1.0" encoding="utf-8"?>
<ds:datastoreItem xmlns:ds="http://schemas.openxmlformats.org/officeDocument/2006/customXml" ds:itemID="{B35E6A5D-994D-4DC3-B1DD-0797AAC9DB65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