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мене і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твій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стане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кращим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8BD488-43ED-42C5-BFF4-B763FDDF119B}"/>
</file>

<file path=customXml/itemProps2.xml><?xml version="1.0" encoding="utf-8"?>
<ds:datastoreItem xmlns:ds="http://schemas.openxmlformats.org/officeDocument/2006/customXml" ds:itemID="{F095A588-360F-4EB5-B312-9CF4D706DFD6}"/>
</file>

<file path=customXml/itemProps3.xml><?xml version="1.0" encoding="utf-8"?>
<ds:datastoreItem xmlns:ds="http://schemas.openxmlformats.org/officeDocument/2006/customXml" ds:itemID="{CD73205E-C5F1-4C7C-9139-5C4752D7637B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2025-02-04T11:32:42Z</dcterms:created>
  <dcterms:modified xsi:type="dcterms:W3CDTF">2025-02-25T09:41:46Z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