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3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атр, Пурпурный цвет, Центр исполнительских искусств, сцена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млекопитающее, зарисовка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802" y="2841806"/>
            <a:ext cx="2945026" cy="29450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719" y="1644199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Изображение выглядит как крупный рогатый скот, Молочная корова, скот, бык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67" y="2731445"/>
            <a:ext cx="3140807" cy="30553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334" y="1145001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456" y="1533838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357" y="1533838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Изображение выглядит как кролик, Кролики и зайцы, млекопитающее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950" y="2273292"/>
            <a:ext cx="2660524" cy="35473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01" y="1095298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59" y="1111177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08" y="2921998"/>
            <a:ext cx="2814821" cy="28148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01" y="1081781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731" y="1111176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 descr="Изображение выглядит как млекопитающее, большая кошка, Большие кошки, Капский лев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0182" y="2499336"/>
            <a:ext cx="3454272" cy="345427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991" y="1558844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4" name="Рисунок 23" descr="Изображение выглядит как черепаха, сухопутная черепаха, млекопитающее, рептилия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8467" y="3052266"/>
            <a:ext cx="3281492" cy="334827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436" y="3227939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334" y="2424447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287" y="2375345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565" y="3249600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 descr="Изображение выглядит как слон, млекопитающее, Слоны и мамонты, Индийский слон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1317" y="2245729"/>
            <a:ext cx="3834715" cy="383471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913" y="1099189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5" name="Рисунок 34" descr="Изображение выглядит как медведь, Бурый медведь, Кадьяк, Медведь-гризли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022" y="2783110"/>
            <a:ext cx="3176042" cy="317604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123" y="1564007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163" y="1594186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3" name="Рисунок 32" descr="Изображение выглядит как птица, хищная птица, сова, клюв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91575" y="2828324"/>
            <a:ext cx="3207499" cy="320426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655" y="1794321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049" y="1824490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 descr="Изображение выглядит как лягушка, Настоящая лягушка, амфибия, жаба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194" y="3821084"/>
            <a:ext cx="2571371" cy="257137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936" y="2942660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880" y="3009135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 descr="Изображение выглядит как цветок, Красочность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324" y="715975"/>
            <a:ext cx="5786814" cy="4629452"/>
          </a:xfrm>
          <a:prstGeom prst="rect">
            <a:avLst/>
          </a:prstGeom>
        </p:spPr>
      </p:pic>
      <p:pic>
        <p:nvPicPr>
          <p:cNvPr id="260" name="Picture 259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719" y="2310986"/>
            <a:ext cx="3152775" cy="3190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7 0.02523 L -0.00039 0.0006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70" y="-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00117 0.564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819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909 0.03311 L -3.75E-6 -3.33333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22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-0.00859 0.6115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3057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279 0.03194 L 1.66667E-6 -3.7037E-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98" y="-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00117 0.6520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259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667 0.0206 L 2.5E-6 3.33333E-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59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022E-16 L 0.00664 0.578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28935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37 0.03519 L 1.04167E-6 -7.40741E-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72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00899 0.60834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30417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021 -0.00949 L 5E-6 -3.7037E-7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0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-0.00677 0.48218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24097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659 0.04931 L -0.00039 0.0007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49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-0.01133 0.64306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32153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779 -0.01458 L 4.16667E-7 1.48148E-6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96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48148E-6 L 0.01575 0.60208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30093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401 -0.4868 L -2.91667E-6 -4.81481E-6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01" y="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0.59843 -0.50069 " pathEditMode="relative" rAng="0" ptsTypes="AA">
                                      <p:cBhvr>
                                        <p:cTn id="221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22" y="-25046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414 -0.03959 L 1.875E-6 4.07407E-6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14" y="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-0.00404 0.45717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22847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FDCF650-8F66-4BDD-8EC2-4D5602C9FFD4}"/>
</file>

<file path=customXml/itemProps2.xml><?xml version="1.0" encoding="utf-8"?>
<ds:datastoreItem xmlns:ds="http://schemas.openxmlformats.org/officeDocument/2006/customXml" ds:itemID="{2FD65AD6-40EB-410B-BFDB-FF11319836AA}"/>
</file>

<file path=customXml/itemProps3.xml><?xml version="1.0" encoding="utf-8"?>
<ds:datastoreItem xmlns:ds="http://schemas.openxmlformats.org/officeDocument/2006/customXml" ds:itemID="{09F151DC-8415-48BE-B214-DF0A2D4F691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6</cp:revision>
  <dcterms:created xsi:type="dcterms:W3CDTF">2024-05-01T14:31:00Z</dcterms:created>
  <dcterms:modified xsi:type="dcterms:W3CDTF">2024-12-13T11:13:39Z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7BD4FD9A48DD4E50A5D5A24423A3C306_12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