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68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66" y="1002"/>
      </p:cViewPr>
      <p:guideLst>
        <p:guide orient="horz" pos="2160"/>
        <p:guide pos="68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FADBA7-6E84-44AD-8D85-473434B001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0DF0818-2346-48B4-94A7-A30A536240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0B5D3FA-A26C-42E4-A3B0-24D2EDD08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CB6B-314B-4554-92AB-6E9C4717FD1D}" type="datetimeFigureOut">
              <a:rPr lang="LID4096" smtClean="0"/>
              <a:t>11/25/2024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98029F4-E8F4-4E1A-96F4-65681F9BD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F70E7C-2871-49B1-AB94-12A8BBE42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6AEB-C755-4DF5-B2DF-23393C951E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87969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6DA2B8-1D55-4189-9975-1DA51D5A8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C2F645D-29CD-471E-B11A-FDCAC8039F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6E0C7FE-1A4A-4E8E-9D55-CB23AE7CD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CB6B-314B-4554-92AB-6E9C4717FD1D}" type="datetimeFigureOut">
              <a:rPr lang="LID4096" smtClean="0"/>
              <a:t>11/25/2024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3B1B6C1-2FE3-4339-81F5-1DC3A8476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B8AF30B-1B9D-48E2-B5D4-59BBC1D9D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6AEB-C755-4DF5-B2DF-23393C951E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84507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434621A1-D295-40AF-A2C7-B986F92909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9FBFBE6-D246-4C9D-971D-1BEBE13BD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29A71BE-B919-439A-B8DE-EB42A3C2A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CB6B-314B-4554-92AB-6E9C4717FD1D}" type="datetimeFigureOut">
              <a:rPr lang="LID4096" smtClean="0"/>
              <a:t>11/25/2024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FB86AA1-53DE-406A-8F25-311D639C6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F56ABFD-28CB-4501-B1A5-944E11E54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6AEB-C755-4DF5-B2DF-23393C951E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04574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817219-B82C-4CF5-A72F-743465A4C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BF3562F-ED4C-414D-87CE-5ABBA15F7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E6E2EF6-3885-4053-8155-303CBAF00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CB6B-314B-4554-92AB-6E9C4717FD1D}" type="datetimeFigureOut">
              <a:rPr lang="LID4096" smtClean="0"/>
              <a:t>11/25/2024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079EFED-00FA-4427-B986-F88B0E998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A42401E-05D6-4075-85D9-D3DE35AE6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6AEB-C755-4DF5-B2DF-23393C951E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7658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43EEA4-BED4-4050-94BE-3214009EA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0EBF919-C6B6-47CD-9F91-1001D860C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653FFE-1F85-49CA-85C4-A7EE6C875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CB6B-314B-4554-92AB-6E9C4717FD1D}" type="datetimeFigureOut">
              <a:rPr lang="LID4096" smtClean="0"/>
              <a:t>11/25/2024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B8D2D6A-2BCA-4010-8801-942734E06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76DE1DE-EF66-46B9-90F4-516A77306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6AEB-C755-4DF5-B2DF-23393C951E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81310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ABD3D0-7A10-4A32-85AE-212C31F46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CB4E07A-A524-4A74-B2F3-64C89568FD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4852C06-4331-4EF6-8F00-573CE04F80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B6DC8B2-BB38-4317-BA79-B9EBDF3D7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CB6B-314B-4554-92AB-6E9C4717FD1D}" type="datetimeFigureOut">
              <a:rPr lang="LID4096" smtClean="0"/>
              <a:t>11/25/2024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D8996BF-7380-445D-AFBF-D817D5680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CB1004B-60F3-4A69-9E5D-490BF6CC9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6AEB-C755-4DF5-B2DF-23393C951E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06692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C57530-6BDE-49F1-871B-768032FD2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D9D6473-3328-401D-92B4-34FF723CE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2BB710D-9B61-46AE-9A88-E79D4288F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D9E3782-EAAE-4833-B2C2-8C21F9F1C6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AA4DF1E-32B5-4680-A4CD-B0B513EB5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8ED2B376-0AA5-4B57-84FB-3279296AF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CB6B-314B-4554-92AB-6E9C4717FD1D}" type="datetimeFigureOut">
              <a:rPr lang="LID4096" smtClean="0"/>
              <a:t>11/25/2024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4A3C9339-2AAE-483D-95E0-440F9B2A4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04F61F8-997D-45EB-8761-28BE6E5D5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6AEB-C755-4DF5-B2DF-23393C951E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10083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1F8F4B-D6A8-4B0B-85CC-94B1EFFA4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A5BDFC8-91D3-4E2A-BF0B-14FF7C10C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CB6B-314B-4554-92AB-6E9C4717FD1D}" type="datetimeFigureOut">
              <a:rPr lang="LID4096" smtClean="0"/>
              <a:t>11/25/2024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24B06F7-3875-4F1E-88A3-1D4DAFD49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280CADB-9FEE-4EF4-BC0C-551F8CFE8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6AEB-C755-4DF5-B2DF-23393C951E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7902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20ED968F-AC69-4066-84D7-7763B1C82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CB6B-314B-4554-92AB-6E9C4717FD1D}" type="datetimeFigureOut">
              <a:rPr lang="LID4096" smtClean="0"/>
              <a:t>11/25/2024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E6D727C3-0423-4B7F-A5FF-00163DD67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DDAEA7C2-F858-4BB9-9766-0AEAA55F1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6AEB-C755-4DF5-B2DF-23393C951E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85662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77DCAA-09A3-41B9-9010-C4E950EE3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D3D96EA-50EE-464A-92AD-843019E01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2355458-7AA0-4EC8-8167-E9ADF3C5FB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1890058-F40F-44BC-A918-F48B9166C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CB6B-314B-4554-92AB-6E9C4717FD1D}" type="datetimeFigureOut">
              <a:rPr lang="LID4096" smtClean="0"/>
              <a:t>11/25/2024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A541E28-4C2C-45BE-A8D0-428431750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AE1F3FA-9ABB-4807-A5B6-1DEF0838F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6AEB-C755-4DF5-B2DF-23393C951E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99552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60CE6D-2972-4D78-B6DE-C7E5ADDB6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14B623E9-BBA8-41AA-B9AF-EC50DAF754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7259B79-CE72-436F-8525-AEFCD5415E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E4D0F08-D243-4BF8-BBEE-ED33A2F01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CB6B-314B-4554-92AB-6E9C4717FD1D}" type="datetimeFigureOut">
              <a:rPr lang="LID4096" smtClean="0"/>
              <a:t>11/25/2024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5082BF9-62B8-4EF5-BE74-A3460C594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11117E4-0B03-46F4-B09E-FA2E3B919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6AEB-C755-4DF5-B2DF-23393C951E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1826763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31D474C-8204-4ED1-A769-FDC406B0E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2EFA350-0CEF-4B2E-8D53-248D62EAB5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D053E4D-1DBF-4F8B-8927-F2756C1114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FCB6B-314B-4554-92AB-6E9C4717FD1D}" type="datetimeFigureOut">
              <a:rPr lang="LID4096" smtClean="0"/>
              <a:t>11/25/2024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00DE81B-B71E-4E10-B98B-0468730B36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B682938-31A6-4F9B-80A0-CC1FB3980E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26AEB-C755-4DF5-B2DF-23393C951E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1577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D9D92EC-530F-4D72-B54F-E8CB069BC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7" name="Прямокутник: округлені кути 36">
            <a:extLst>
              <a:ext uri="{FF2B5EF4-FFF2-40B4-BE49-F238E27FC236}">
                <a16:creationId xmlns:a16="http://schemas.microsoft.com/office/drawing/2014/main" id="{0DD1FC79-8E84-41B2-8D37-4BA3E880259F}"/>
              </a:ext>
            </a:extLst>
          </p:cNvPr>
          <p:cNvSpPr/>
          <p:nvPr/>
        </p:nvSpPr>
        <p:spPr>
          <a:xfrm>
            <a:off x="4059265" y="322177"/>
            <a:ext cx="6981882" cy="6296735"/>
          </a:xfrm>
          <a:prstGeom prst="roundRect">
            <a:avLst/>
          </a:prstGeom>
          <a:solidFill>
            <a:schemeClr val="bg1">
              <a:alpha val="4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29" name="Групувати 28">
            <a:extLst>
              <a:ext uri="{FF2B5EF4-FFF2-40B4-BE49-F238E27FC236}">
                <a16:creationId xmlns:a16="http://schemas.microsoft.com/office/drawing/2014/main" id="{8D2905B4-9758-41F6-8D70-8866DE6CE216}"/>
              </a:ext>
            </a:extLst>
          </p:cNvPr>
          <p:cNvGrpSpPr/>
          <p:nvPr/>
        </p:nvGrpSpPr>
        <p:grpSpPr>
          <a:xfrm>
            <a:off x="4798420" y="673340"/>
            <a:ext cx="2730091" cy="5285185"/>
            <a:chOff x="2897268" y="-2249872"/>
            <a:chExt cx="2730091" cy="5285185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16AB2964-50F6-47F4-A13D-54AF57082E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512" b="6133"/>
            <a:stretch/>
          </p:blipFill>
          <p:spPr>
            <a:xfrm>
              <a:off x="2897268" y="-2249872"/>
              <a:ext cx="2730091" cy="5285185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1080A66B-5D89-479B-A9A6-13EF31A48F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0558" y="-252905"/>
              <a:ext cx="937639" cy="937639"/>
            </a:xfrm>
            <a:prstGeom prst="rect">
              <a:avLst/>
            </a:prstGeom>
          </p:spPr>
        </p:pic>
      </p:grpSp>
      <p:grpSp>
        <p:nvGrpSpPr>
          <p:cNvPr id="32" name="Групувати 31">
            <a:extLst>
              <a:ext uri="{FF2B5EF4-FFF2-40B4-BE49-F238E27FC236}">
                <a16:creationId xmlns:a16="http://schemas.microsoft.com/office/drawing/2014/main" id="{7D980667-488C-4459-8972-5C80D2D3A77F}"/>
              </a:ext>
            </a:extLst>
          </p:cNvPr>
          <p:cNvGrpSpPr/>
          <p:nvPr/>
        </p:nvGrpSpPr>
        <p:grpSpPr>
          <a:xfrm>
            <a:off x="7503803" y="579192"/>
            <a:ext cx="2932017" cy="5630490"/>
            <a:chOff x="720361" y="-3510876"/>
            <a:chExt cx="2932017" cy="5630490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BFCFB698-7309-4D49-91C1-FA55993D7F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26"/>
            <a:stretch/>
          </p:blipFill>
          <p:spPr>
            <a:xfrm>
              <a:off x="720361" y="-3510876"/>
              <a:ext cx="2932017" cy="5630490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0F66C204-0326-4CCB-92EB-0BC3C56AD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4051" y="-1709341"/>
              <a:ext cx="1626393" cy="1626393"/>
            </a:xfrm>
            <a:prstGeom prst="rect">
              <a:avLst/>
            </a:prstGeom>
          </p:spPr>
        </p:pic>
      </p:grpSp>
      <p:grpSp>
        <p:nvGrpSpPr>
          <p:cNvPr id="34" name="Групувати 33">
            <a:extLst>
              <a:ext uri="{FF2B5EF4-FFF2-40B4-BE49-F238E27FC236}">
                <a16:creationId xmlns:a16="http://schemas.microsoft.com/office/drawing/2014/main" id="{86985F2B-76E4-4DDB-B2F9-5ED39FC9589F}"/>
              </a:ext>
            </a:extLst>
          </p:cNvPr>
          <p:cNvGrpSpPr/>
          <p:nvPr/>
        </p:nvGrpSpPr>
        <p:grpSpPr>
          <a:xfrm>
            <a:off x="4810937" y="602766"/>
            <a:ext cx="5630490" cy="5630490"/>
            <a:chOff x="6875711" y="-6416565"/>
            <a:chExt cx="5630490" cy="5630490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B551A1E5-4633-4025-A593-BEFD9231F9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711" y="-6416565"/>
              <a:ext cx="5630490" cy="5630490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ECC6424E-3CE4-47E4-BCE7-4C993B45E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21552" y="-4516524"/>
              <a:ext cx="1041629" cy="1041629"/>
            </a:xfrm>
            <a:prstGeom prst="rect">
              <a:avLst/>
            </a:prstGeom>
          </p:spPr>
        </p:pic>
      </p:grp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id="{0A354FE3-46AE-4BA3-8B4E-46F7FDC6AA66}"/>
              </a:ext>
            </a:extLst>
          </p:cNvPr>
          <p:cNvGrpSpPr/>
          <p:nvPr/>
        </p:nvGrpSpPr>
        <p:grpSpPr>
          <a:xfrm>
            <a:off x="4771370" y="670149"/>
            <a:ext cx="5630490" cy="5630490"/>
            <a:chOff x="2968297" y="0"/>
            <a:chExt cx="5630490" cy="5630490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D5731000-9E46-4DDD-BB53-5419FED80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8297" y="0"/>
              <a:ext cx="5630490" cy="5630490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0E73A1AB-3355-498B-93F6-1F40A705E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9794" y="1982913"/>
              <a:ext cx="705907" cy="705907"/>
            </a:xfrm>
            <a:prstGeom prst="rect">
              <a:avLst/>
            </a:prstGeom>
          </p:spPr>
        </p:pic>
      </p:grpSp>
      <p:pic>
        <p:nvPicPr>
          <p:cNvPr id="84" name="Google Shape;86;p1" title="gift4.png">
            <a:extLst>
              <a:ext uri="{FF2B5EF4-FFF2-40B4-BE49-F238E27FC236}">
                <a16:creationId xmlns:a16="http://schemas.microsoft.com/office/drawing/2014/main" id="{E7D7FECB-1780-4C0E-99B7-2DD685840C8E}"/>
              </a:ext>
            </a:extLst>
          </p:cNvPr>
          <p:cNvPicPr preferRelativeResize="0"/>
          <p:nvPr/>
        </p:nvPicPr>
        <p:blipFill>
          <a:blip r:embed="rId9"/>
          <a:stretch>
            <a:fillRect/>
          </a:stretch>
        </p:blipFill>
        <p:spPr>
          <a:xfrm>
            <a:off x="-50931" y="0"/>
            <a:ext cx="1010190" cy="8675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D5B8266F-957A-6353-748A-F51CE2637950}"/>
              </a:ext>
            </a:extLst>
          </p:cNvPr>
          <p:cNvGrpSpPr/>
          <p:nvPr/>
        </p:nvGrpSpPr>
        <p:grpSpPr>
          <a:xfrm>
            <a:off x="4769548" y="667667"/>
            <a:ext cx="5700225" cy="5630491"/>
            <a:chOff x="955607" y="2624387"/>
            <a:chExt cx="2730091" cy="2368359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77F184AE-F856-51CE-432B-69D67CA0E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607" y="2624387"/>
              <a:ext cx="2730091" cy="2368359"/>
            </a:xfrm>
            <a:prstGeom prst="rect">
              <a:avLst/>
            </a:prstGeom>
          </p:spPr>
        </p:pic>
        <p:pic>
          <p:nvPicPr>
            <p:cNvPr id="16" name="Рисунок 15" descr="Изображение выглядит как логотип, мультфильм, текст, Шрифт&#10;&#10;Автоматически созданное описание">
              <a:extLst>
                <a:ext uri="{FF2B5EF4-FFF2-40B4-BE49-F238E27FC236}">
                  <a16:creationId xmlns:a16="http://schemas.microsoft.com/office/drawing/2014/main" id="{0ABAB3A2-62C1-3C1D-5F7A-F97E3FDBE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151068">
              <a:off x="1466191" y="3038919"/>
              <a:ext cx="759697" cy="598549"/>
            </a:xfrm>
            <a:prstGeom prst="rect">
              <a:avLst/>
            </a:prstGeom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2575534F-2964-D3B7-57CE-0B1CBCE1BF23}"/>
              </a:ext>
            </a:extLst>
          </p:cNvPr>
          <p:cNvGrpSpPr/>
          <p:nvPr/>
        </p:nvGrpSpPr>
        <p:grpSpPr>
          <a:xfrm>
            <a:off x="4771370" y="621243"/>
            <a:ext cx="2812869" cy="5630491"/>
            <a:chOff x="955607" y="2624387"/>
            <a:chExt cx="1347208" cy="2368359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2989FB9A-2BA1-30CA-4282-21586EB01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653"/>
            <a:stretch/>
          </p:blipFill>
          <p:spPr>
            <a:xfrm>
              <a:off x="955607" y="2624387"/>
              <a:ext cx="1347208" cy="2368359"/>
            </a:xfrm>
            <a:prstGeom prst="rect">
              <a:avLst/>
            </a:prstGeom>
          </p:spPr>
        </p:pic>
        <p:pic>
          <p:nvPicPr>
            <p:cNvPr id="19" name="Рисунок 18" descr="Изображение выглядит как логотип, мультфильм, текст, Шрифт&#10;&#10;Автоматически созданное описание">
              <a:extLst>
                <a:ext uri="{FF2B5EF4-FFF2-40B4-BE49-F238E27FC236}">
                  <a16:creationId xmlns:a16="http://schemas.microsoft.com/office/drawing/2014/main" id="{13DCDE7A-8C95-86FE-0D44-5713D28608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151068">
              <a:off x="1466191" y="3038919"/>
              <a:ext cx="759697" cy="598549"/>
            </a:xfrm>
            <a:prstGeom prst="rect">
              <a:avLst/>
            </a:prstGeom>
          </p:spPr>
        </p:pic>
      </p:grpSp>
      <p:grpSp>
        <p:nvGrpSpPr>
          <p:cNvPr id="44" name="Групувати 43">
            <a:extLst>
              <a:ext uri="{FF2B5EF4-FFF2-40B4-BE49-F238E27FC236}">
                <a16:creationId xmlns:a16="http://schemas.microsoft.com/office/drawing/2014/main" id="{DB40D700-294D-4F93-AABF-DEB767B30256}"/>
              </a:ext>
            </a:extLst>
          </p:cNvPr>
          <p:cNvGrpSpPr/>
          <p:nvPr/>
        </p:nvGrpSpPr>
        <p:grpSpPr>
          <a:xfrm>
            <a:off x="7454830" y="607105"/>
            <a:ext cx="2932017" cy="5630490"/>
            <a:chOff x="720361" y="-3510876"/>
            <a:chExt cx="2932017" cy="5630490"/>
          </a:xfrm>
        </p:grpSpPr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E04D8799-1755-4801-91BB-4F6FC26449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26"/>
            <a:stretch/>
          </p:blipFill>
          <p:spPr>
            <a:xfrm>
              <a:off x="720361" y="-3510876"/>
              <a:ext cx="2932017" cy="5630490"/>
            </a:xfrm>
            <a:prstGeom prst="rect">
              <a:avLst/>
            </a:prstGeom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B4E76E86-7898-4B3B-B1F5-9270B95C9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43953" y="-1217330"/>
              <a:ext cx="1073832" cy="1089325"/>
            </a:xfrm>
            <a:prstGeom prst="rect">
              <a:avLst/>
            </a:prstGeom>
          </p:spPr>
        </p:pic>
      </p:grpSp>
      <p:grpSp>
        <p:nvGrpSpPr>
          <p:cNvPr id="47" name="Групувати 46">
            <a:extLst>
              <a:ext uri="{FF2B5EF4-FFF2-40B4-BE49-F238E27FC236}">
                <a16:creationId xmlns:a16="http://schemas.microsoft.com/office/drawing/2014/main" id="{3975D60E-CAC7-48BA-9AF5-2EE69BF9C2A1}"/>
              </a:ext>
            </a:extLst>
          </p:cNvPr>
          <p:cNvGrpSpPr/>
          <p:nvPr/>
        </p:nvGrpSpPr>
        <p:grpSpPr>
          <a:xfrm>
            <a:off x="4810111" y="584288"/>
            <a:ext cx="5630490" cy="5630490"/>
            <a:chOff x="6875711" y="-6416565"/>
            <a:chExt cx="5630490" cy="5630490"/>
          </a:xfrm>
        </p:grpSpPr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C81F42D5-FB10-4966-A582-54EECCBE92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711" y="-6416565"/>
              <a:ext cx="5630490" cy="5630490"/>
            </a:xfrm>
            <a:prstGeom prst="rect">
              <a:avLst/>
            </a:prstGeom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9CBB51CD-9546-4E6D-9A9E-DDEFE4FE88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854685" y="-3990148"/>
              <a:ext cx="914735" cy="927933"/>
            </a:xfrm>
            <a:prstGeom prst="rect">
              <a:avLst/>
            </a:prstGeom>
          </p:spPr>
        </p:pic>
      </p:grpSp>
      <p:grpSp>
        <p:nvGrpSpPr>
          <p:cNvPr id="50" name="Групувати 49">
            <a:extLst>
              <a:ext uri="{FF2B5EF4-FFF2-40B4-BE49-F238E27FC236}">
                <a16:creationId xmlns:a16="http://schemas.microsoft.com/office/drawing/2014/main" id="{CB5AD3D9-D501-4414-81EF-CDFA55BD2AA5}"/>
              </a:ext>
            </a:extLst>
          </p:cNvPr>
          <p:cNvGrpSpPr/>
          <p:nvPr/>
        </p:nvGrpSpPr>
        <p:grpSpPr>
          <a:xfrm>
            <a:off x="4789240" y="604624"/>
            <a:ext cx="2730091" cy="5285185"/>
            <a:chOff x="2897268" y="-2249872"/>
            <a:chExt cx="2730091" cy="5285185"/>
          </a:xfrm>
        </p:grpSpPr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390D9CCF-E8A6-4140-8597-7D025E51EF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512" b="6133"/>
            <a:stretch/>
          </p:blipFill>
          <p:spPr>
            <a:xfrm>
              <a:off x="2897268" y="-2249872"/>
              <a:ext cx="2730091" cy="5285185"/>
            </a:xfrm>
            <a:prstGeom prst="rect">
              <a:avLst/>
            </a:prstGeom>
          </p:spPr>
        </p:pic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B9AF8B70-CEB9-48E5-A829-508148400E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16778" y="-86333"/>
              <a:ext cx="958105" cy="958105"/>
            </a:xfrm>
            <a:prstGeom prst="rect">
              <a:avLst/>
            </a:prstGeom>
          </p:spPr>
        </p:pic>
      </p:grpSp>
      <p:grpSp>
        <p:nvGrpSpPr>
          <p:cNvPr id="53" name="Групувати 52">
            <a:extLst>
              <a:ext uri="{FF2B5EF4-FFF2-40B4-BE49-F238E27FC236}">
                <a16:creationId xmlns:a16="http://schemas.microsoft.com/office/drawing/2014/main" id="{B401FE68-98E9-4C8C-8DAD-7D8665333123}"/>
              </a:ext>
            </a:extLst>
          </p:cNvPr>
          <p:cNvGrpSpPr/>
          <p:nvPr/>
        </p:nvGrpSpPr>
        <p:grpSpPr>
          <a:xfrm>
            <a:off x="4827152" y="565053"/>
            <a:ext cx="5630490" cy="5630490"/>
            <a:chOff x="2968297" y="0"/>
            <a:chExt cx="5630490" cy="5630490"/>
          </a:xfrm>
        </p:grpSpPr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69DE2921-89CC-46F1-BF98-37EE99293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8297" y="0"/>
              <a:ext cx="5630490" cy="5630490"/>
            </a:xfrm>
            <a:prstGeom prst="rect">
              <a:avLst/>
            </a:prstGeom>
          </p:spPr>
        </p:pic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CB0A6343-74B0-46D7-955F-11F5E9EC71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57553" y="2190182"/>
              <a:ext cx="705907" cy="705907"/>
            </a:xfrm>
            <a:prstGeom prst="rect">
              <a:avLst/>
            </a:prstGeom>
          </p:spPr>
        </p:pic>
      </p:grpSp>
      <p:grpSp>
        <p:nvGrpSpPr>
          <p:cNvPr id="56" name="Групувати 55">
            <a:extLst>
              <a:ext uri="{FF2B5EF4-FFF2-40B4-BE49-F238E27FC236}">
                <a16:creationId xmlns:a16="http://schemas.microsoft.com/office/drawing/2014/main" id="{CCA8B271-47CB-4918-8D3A-E30E4C0F3D2F}"/>
              </a:ext>
            </a:extLst>
          </p:cNvPr>
          <p:cNvGrpSpPr/>
          <p:nvPr/>
        </p:nvGrpSpPr>
        <p:grpSpPr>
          <a:xfrm>
            <a:off x="7558898" y="607862"/>
            <a:ext cx="2932017" cy="5630490"/>
            <a:chOff x="720361" y="-3510876"/>
            <a:chExt cx="2932017" cy="5630490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1BBD6D80-C433-47B4-B663-C4588C40B7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26"/>
            <a:stretch/>
          </p:blipFill>
          <p:spPr>
            <a:xfrm>
              <a:off x="720361" y="-3510876"/>
              <a:ext cx="2932017" cy="5630490"/>
            </a:xfrm>
            <a:prstGeom prst="rect">
              <a:avLst/>
            </a:prstGeom>
          </p:spPr>
        </p:pic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10518572-E66B-4826-9581-F19BC8C20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84650" y="-1248263"/>
              <a:ext cx="1105263" cy="1105263"/>
            </a:xfrm>
            <a:prstGeom prst="rect">
              <a:avLst/>
            </a:prstGeom>
          </p:spPr>
        </p:pic>
      </p:grpSp>
      <p:grpSp>
        <p:nvGrpSpPr>
          <p:cNvPr id="59" name="Групувати 58">
            <a:extLst>
              <a:ext uri="{FF2B5EF4-FFF2-40B4-BE49-F238E27FC236}">
                <a16:creationId xmlns:a16="http://schemas.microsoft.com/office/drawing/2014/main" id="{8D6D8865-692D-4A02-9140-6206430F8FEB}"/>
              </a:ext>
            </a:extLst>
          </p:cNvPr>
          <p:cNvGrpSpPr/>
          <p:nvPr/>
        </p:nvGrpSpPr>
        <p:grpSpPr>
          <a:xfrm>
            <a:off x="4826036" y="566294"/>
            <a:ext cx="5630490" cy="5630490"/>
            <a:chOff x="6875711" y="-6416565"/>
            <a:chExt cx="5630490" cy="5630490"/>
          </a:xfrm>
        </p:grpSpPr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F76F6118-C6E7-43A7-8CC6-A78D484429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711" y="-6416565"/>
              <a:ext cx="5630490" cy="5630490"/>
            </a:xfrm>
            <a:prstGeom prst="rect">
              <a:avLst/>
            </a:prstGeom>
          </p:spPr>
        </p:pic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AD76CD49-EEBB-479F-8DAA-C4FBA5826F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823037" y="-4058247"/>
              <a:ext cx="913853" cy="913853"/>
            </a:xfrm>
            <a:prstGeom prst="rect">
              <a:avLst/>
            </a:prstGeom>
          </p:spPr>
        </p:pic>
      </p:grp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4F65FDD-DC15-4156-B2BC-F39CA10790A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308" y="205150"/>
            <a:ext cx="6872450" cy="6858000"/>
          </a:xfrm>
          <a:prstGeom prst="rect">
            <a:avLst/>
          </a:prstGeom>
        </p:spPr>
      </p:pic>
      <p:grpSp>
        <p:nvGrpSpPr>
          <p:cNvPr id="65" name="Групувати 64">
            <a:extLst>
              <a:ext uri="{FF2B5EF4-FFF2-40B4-BE49-F238E27FC236}">
                <a16:creationId xmlns:a16="http://schemas.microsoft.com/office/drawing/2014/main" id="{B266B8EF-4CAA-4DE0-96DD-7A81A27E5859}"/>
              </a:ext>
            </a:extLst>
          </p:cNvPr>
          <p:cNvGrpSpPr/>
          <p:nvPr/>
        </p:nvGrpSpPr>
        <p:grpSpPr>
          <a:xfrm>
            <a:off x="6198005" y="1642959"/>
            <a:ext cx="2730091" cy="2368359"/>
            <a:chOff x="6875711" y="-6416565"/>
            <a:chExt cx="5630490" cy="5630490"/>
          </a:xfrm>
        </p:grpSpPr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8C792BCD-28F5-4EC2-9A6E-A2A98D4BF3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711" y="-6416565"/>
              <a:ext cx="5630490" cy="5630490"/>
            </a:xfrm>
            <a:prstGeom prst="rect">
              <a:avLst/>
            </a:prstGeom>
          </p:spPr>
        </p:pic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55E848E0-9D10-43B8-92F7-8DF5233A3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334536" y="-5395922"/>
              <a:ext cx="2459467" cy="2459466"/>
            </a:xfrm>
            <a:prstGeom prst="rect">
              <a:avLst/>
            </a:prstGeom>
          </p:spPr>
        </p:pic>
      </p:grpSp>
      <p:grpSp>
        <p:nvGrpSpPr>
          <p:cNvPr id="68" name="Групувати 67">
            <a:extLst>
              <a:ext uri="{FF2B5EF4-FFF2-40B4-BE49-F238E27FC236}">
                <a16:creationId xmlns:a16="http://schemas.microsoft.com/office/drawing/2014/main" id="{DE7021DD-6A56-412B-939D-BEA715396E52}"/>
              </a:ext>
            </a:extLst>
          </p:cNvPr>
          <p:cNvGrpSpPr/>
          <p:nvPr/>
        </p:nvGrpSpPr>
        <p:grpSpPr>
          <a:xfrm>
            <a:off x="8315828" y="410730"/>
            <a:ext cx="2730091" cy="2368359"/>
            <a:chOff x="2968297" y="0"/>
            <a:chExt cx="5630490" cy="5630490"/>
          </a:xfrm>
        </p:grpSpPr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id="{8FD2D761-3B2C-43D1-8D9F-A86B5C268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8297" y="0"/>
              <a:ext cx="5630490" cy="5630490"/>
            </a:xfrm>
            <a:prstGeom prst="rect">
              <a:avLst/>
            </a:prstGeom>
          </p:spPr>
        </p:pic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id="{10C17941-60DC-4258-90ED-14FA3936FD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0295858">
              <a:off x="3855193" y="1504870"/>
              <a:ext cx="2099263" cy="2099260"/>
            </a:xfrm>
            <a:prstGeom prst="rect">
              <a:avLst/>
            </a:prstGeom>
          </p:spPr>
        </p:pic>
      </p:grpSp>
      <p:grpSp>
        <p:nvGrpSpPr>
          <p:cNvPr id="71" name="Групувати 70">
            <a:extLst>
              <a:ext uri="{FF2B5EF4-FFF2-40B4-BE49-F238E27FC236}">
                <a16:creationId xmlns:a16="http://schemas.microsoft.com/office/drawing/2014/main" id="{837C7E8C-A26C-48AE-9329-BE7AE06155CA}"/>
              </a:ext>
            </a:extLst>
          </p:cNvPr>
          <p:cNvGrpSpPr/>
          <p:nvPr/>
        </p:nvGrpSpPr>
        <p:grpSpPr>
          <a:xfrm>
            <a:off x="6204923" y="4310707"/>
            <a:ext cx="2730091" cy="2368359"/>
            <a:chOff x="6875711" y="-6416565"/>
            <a:chExt cx="5630490" cy="5630490"/>
          </a:xfrm>
        </p:grpSpPr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1A345590-60E9-4BB5-A8AF-15C234E27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711" y="-6416565"/>
              <a:ext cx="5630490" cy="5630490"/>
            </a:xfrm>
            <a:prstGeom prst="rect">
              <a:avLst/>
            </a:prstGeom>
          </p:spPr>
        </p:pic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03C8EDC7-9F23-4AE0-BF85-6D4BE6757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9873435">
              <a:off x="9672625" y="-4993346"/>
              <a:ext cx="2115707" cy="2146230"/>
            </a:xfrm>
            <a:prstGeom prst="rect">
              <a:avLst/>
            </a:prstGeom>
          </p:spPr>
        </p:pic>
      </p:grpSp>
      <p:grpSp>
        <p:nvGrpSpPr>
          <p:cNvPr id="77" name="Групувати 76">
            <a:extLst>
              <a:ext uri="{FF2B5EF4-FFF2-40B4-BE49-F238E27FC236}">
                <a16:creationId xmlns:a16="http://schemas.microsoft.com/office/drawing/2014/main" id="{A93C27E4-EE2D-472B-AE01-70D8836F186C}"/>
              </a:ext>
            </a:extLst>
          </p:cNvPr>
          <p:cNvGrpSpPr/>
          <p:nvPr/>
        </p:nvGrpSpPr>
        <p:grpSpPr>
          <a:xfrm>
            <a:off x="4182688" y="440032"/>
            <a:ext cx="2730091" cy="2368359"/>
            <a:chOff x="2968297" y="0"/>
            <a:chExt cx="5630490" cy="5630490"/>
          </a:xfrm>
        </p:grpSpPr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id="{C41712A5-1407-45DD-89BD-44E515AA92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8297" y="0"/>
              <a:ext cx="5630490" cy="5630490"/>
            </a:xfrm>
            <a:prstGeom prst="rect">
              <a:avLst/>
            </a:prstGeom>
          </p:spPr>
        </p:pic>
        <p:pic>
          <p:nvPicPr>
            <p:cNvPr id="79" name="Рисунок 78">
              <a:extLst>
                <a:ext uri="{FF2B5EF4-FFF2-40B4-BE49-F238E27FC236}">
                  <a16:creationId xmlns:a16="http://schemas.microsoft.com/office/drawing/2014/main" id="{8868E447-A977-4440-AD1C-8F451E6010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4945" y="924601"/>
              <a:ext cx="2662096" cy="2662093"/>
            </a:xfrm>
            <a:prstGeom prst="rect">
              <a:avLst/>
            </a:prstGeom>
          </p:spPr>
        </p:pic>
      </p:grpSp>
      <p:grpSp>
        <p:nvGrpSpPr>
          <p:cNvPr id="80" name="Групувати 79">
            <a:extLst>
              <a:ext uri="{FF2B5EF4-FFF2-40B4-BE49-F238E27FC236}">
                <a16:creationId xmlns:a16="http://schemas.microsoft.com/office/drawing/2014/main" id="{23E5CE43-32C2-4673-9563-493C6AA40B01}"/>
              </a:ext>
            </a:extLst>
          </p:cNvPr>
          <p:cNvGrpSpPr/>
          <p:nvPr/>
        </p:nvGrpSpPr>
        <p:grpSpPr>
          <a:xfrm>
            <a:off x="8441037" y="2935079"/>
            <a:ext cx="2730091" cy="2368359"/>
            <a:chOff x="6875711" y="-6416565"/>
            <a:chExt cx="5630490" cy="5630490"/>
          </a:xfrm>
        </p:grpSpPr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id="{24EBED14-2441-450C-BA3C-7A4216ABE9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711" y="-6416565"/>
              <a:ext cx="5630490" cy="5630490"/>
            </a:xfrm>
            <a:prstGeom prst="rect">
              <a:avLst/>
            </a:prstGeom>
          </p:spPr>
        </p:pic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45F6CA75-CCEE-4CAA-A421-43908F860A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9709" y="-5368599"/>
              <a:ext cx="3001467" cy="3001469"/>
            </a:xfrm>
            <a:prstGeom prst="rect">
              <a:avLst/>
            </a:prstGeom>
          </p:spPr>
        </p:pic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2C95EED9-DD21-7B9E-8CBF-11A2E35CCAFE}"/>
              </a:ext>
            </a:extLst>
          </p:cNvPr>
          <p:cNvGrpSpPr/>
          <p:nvPr/>
        </p:nvGrpSpPr>
        <p:grpSpPr>
          <a:xfrm>
            <a:off x="3880250" y="2717546"/>
            <a:ext cx="2730091" cy="2368359"/>
            <a:chOff x="955607" y="2624387"/>
            <a:chExt cx="2730091" cy="2368359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4BB9047E-331D-ACCA-EB57-65ADAAD17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607" y="2624387"/>
              <a:ext cx="2730091" cy="2368359"/>
            </a:xfrm>
            <a:prstGeom prst="rect">
              <a:avLst/>
            </a:prstGeom>
          </p:spPr>
        </p:pic>
        <p:pic>
          <p:nvPicPr>
            <p:cNvPr id="12" name="Рисунок 11" descr="Изображение выглядит как логотип, мультфильм, текст, Шрифт&#10;&#10;Автоматически созданное описание">
              <a:extLst>
                <a:ext uri="{FF2B5EF4-FFF2-40B4-BE49-F238E27FC236}">
                  <a16:creationId xmlns:a16="http://schemas.microsoft.com/office/drawing/2014/main" id="{A4E42BCB-2FA9-1ADD-0F21-0904C52B4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151068">
              <a:off x="1324158" y="3046745"/>
              <a:ext cx="1145203" cy="902281"/>
            </a:xfrm>
            <a:prstGeom prst="rect">
              <a:avLst/>
            </a:prstGeom>
          </p:spPr>
        </p:pic>
      </p:grpSp>
      <p:pic>
        <p:nvPicPr>
          <p:cNvPr id="225" name="Picture 224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81449" y="2850462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58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12</cp:revision>
  <dcterms:created xsi:type="dcterms:W3CDTF">2024-08-11T17:24:53Z</dcterms:created>
  <dcterms:modified xsi:type="dcterms:W3CDTF">2024-11-25T12:19:00Z</dcterms:modified>
</cp:coreProperties>
</file>