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microsoft.com/office/2007/relationships/hdphoto" Target="../media/hdphoto2.wdp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72759A4-D023-46F4-A895-42F1DB429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442" y="-8129"/>
            <a:ext cx="735237" cy="683641"/>
          </a:xfrm>
          <a:prstGeom prst="rect">
            <a:avLst/>
          </a:prstGeom>
        </p:spPr>
      </p:pic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3930884" cy="2307408"/>
            <a:chOff x="7073256" y="612567"/>
            <a:chExt cx="3930884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3930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711662" y="263317"/>
            <a:ext cx="4067139" cy="2778680"/>
            <a:chOff x="6687770" y="262316"/>
            <a:chExt cx="4067139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067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пляже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320760" y="394777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915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Жасмин сажает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7004110" y="488440"/>
            <a:ext cx="3744679" cy="2540150"/>
            <a:chOff x="6810331" y="458688"/>
            <a:chExt cx="3744679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44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сажает жасмин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246681" y="371443"/>
            <a:ext cx="5648021" cy="2946052"/>
            <a:chOff x="6230625" y="279251"/>
            <a:chExt cx="5648021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6480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жёлтый костюм на лыжнике.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49927" y="421899"/>
            <a:ext cx="5480346" cy="2933383"/>
            <a:chOff x="6233625" y="413837"/>
            <a:chExt cx="5480346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803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лыжник в жёлтом костюме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7051365" y="473974"/>
            <a:ext cx="3926331" cy="2757626"/>
            <a:chOff x="7498166" y="2552828"/>
            <a:chExt cx="3926331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3926331" cy="2341325"/>
              <a:chOff x="7498166" y="2969129"/>
              <a:chExt cx="3926331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392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вяжет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маме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91141" y="847831"/>
            <a:ext cx="4814957" cy="2192455"/>
            <a:chOff x="6632750" y="640567"/>
            <a:chExt cx="4814957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810275" y="2309802"/>
              <a:ext cx="4056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вяжет</a:t>
              </a:r>
              <a:r>
                <a:rPr lang="uk-UA" sz="2800" b="0" i="0" dirty="0">
                  <a:effectLst/>
                  <a:latin typeface="PT Sans" panose="020B0503020203020204" pitchFamily="34" charset="-52"/>
                </a:rPr>
                <a:t> Женю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маме</a:t>
              </a:r>
              <a:endParaRPr lang="uk-UA" sz="2800" dirty="0"/>
            </a:p>
          </p:txBody>
        </p:sp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79047" y="721127"/>
            <a:ext cx="5551226" cy="2218635"/>
            <a:chOff x="6209163" y="581890"/>
            <a:chExt cx="5551226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одежда утюжит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395260" y="631377"/>
            <a:ext cx="5395451" cy="2585021"/>
            <a:chOff x="6294957" y="392440"/>
            <a:chExt cx="539545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Жанна утюжит одежду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639645" y="604658"/>
            <a:ext cx="4842095" cy="2348423"/>
            <a:chOff x="6466640" y="490498"/>
            <a:chExt cx="4842095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466640" y="2315701"/>
              <a:ext cx="4842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нужна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734775" y="798010"/>
            <a:ext cx="4658648" cy="2167213"/>
            <a:chOff x="6720032" y="672964"/>
            <a:chExt cx="4658648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658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Ножовке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нужен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39760" y="725773"/>
            <a:ext cx="5728858" cy="2298576"/>
            <a:chOff x="6248775" y="497068"/>
            <a:chExt cx="5728858" cy="2394875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994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ест ежевичное желе Жоры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634534" y="832022"/>
            <a:ext cx="5093830" cy="2384376"/>
            <a:chOff x="6344661" y="2951194"/>
            <a:chExt cx="5093830" cy="2406024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5093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ест ежевичное желе ложкой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746319" y="409790"/>
            <a:ext cx="4006738" cy="2743568"/>
            <a:chOff x="6820624" y="413169"/>
            <a:chExt cx="4006738" cy="2743568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820624" y="2448851"/>
              <a:ext cx="40067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Жасмин жёлтая железная лампа,</a:t>
              </a:r>
            </a:p>
            <a:p>
              <a:r>
                <a:rPr lang="ru-RU" sz="2000" dirty="0"/>
                <a:t>              в которой живет Джин</a:t>
              </a:r>
              <a:endParaRPr lang="uk-UA" sz="2000" dirty="0"/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850017" y="297461"/>
            <a:ext cx="4408858" cy="2892656"/>
            <a:chOff x="6672158" y="273085"/>
            <a:chExt cx="4408858" cy="2892656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753324" y="2457855"/>
              <a:ext cx="38618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Джина жёлтая железная лампа,</a:t>
              </a:r>
            </a:p>
            <a:p>
              <a:r>
                <a:rPr lang="ru-RU" sz="2000" dirty="0"/>
                <a:t>              в которой живет Жасмин</a:t>
              </a:r>
              <a:endParaRPr lang="uk-UA" sz="2000" dirty="0"/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14" y="1299758"/>
            <a:ext cx="1231007" cy="123100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35" y="506971"/>
            <a:ext cx="1586007" cy="158600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85" y="1281164"/>
            <a:ext cx="1337554" cy="1337554"/>
          </a:xfrm>
          <a:prstGeom prst="rect">
            <a:avLst/>
          </a:prstGeom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359470" y="3652948"/>
            <a:ext cx="23812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86</Words>
  <Application>Microsoft Office PowerPoint</Application>
  <PresentationFormat>Широкий екран</PresentationFormat>
  <Paragraphs>18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2024-08-11T18:33:20Z</dcterms:created>
  <dcterms:modified xsi:type="dcterms:W3CDTF">2024-08-11T21:27:58Z</dcterms:modified>
</cp:coreProperties>
</file>