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75" d="100"/>
          <a:sy n="75" d="100"/>
        </p:scale>
        <p:origin x="1278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microsoft.com/office/2007/relationships/hdphoto" Target="../media/hdphoto1.wdp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356394" y="448361"/>
            <a:ext cx="8344512" cy="543819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6" name="Рисунок 5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9C018433-6FE9-D861-172A-66892004FC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616" y="3445769"/>
            <a:ext cx="2654912" cy="265491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ебель, стул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6547C5A2-611D-F0B4-D2DD-36804ED76C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37" y="546497"/>
            <a:ext cx="2145353" cy="2145353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латье, рисунок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E0755DC-21D6-2CF9-AD4F-A49BB0D051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81" y="316492"/>
            <a:ext cx="2318529" cy="2318529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Газированные безалкогольные напитки, безалкогольный напиток, Кока-Кола, кола&#10;&#10;Автоматически созданное описание">
            <a:extLst>
              <a:ext uri="{FF2B5EF4-FFF2-40B4-BE49-F238E27FC236}">
                <a16:creationId xmlns:a16="http://schemas.microsoft.com/office/drawing/2014/main" id="{1979FF45-9158-6205-DA47-80A316A6277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502" y="430150"/>
            <a:ext cx="2112490" cy="2112490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мультфильм, рисунок, зарисов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F20ACB43-5750-021D-FF0E-279904C03F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573" y="416744"/>
            <a:ext cx="2404858" cy="2404858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круг, золото, Янтарь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E87C8EA7-D66B-FDAF-91DC-0B2138D632F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791" y="194783"/>
            <a:ext cx="2561946" cy="2561946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эмал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9CDEA26E-0F79-32BD-E041-A51A1F9F3F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613" y="494179"/>
            <a:ext cx="2140356" cy="2140356"/>
          </a:xfrm>
          <a:prstGeom prst="rect">
            <a:avLst/>
          </a:prstGeom>
        </p:spPr>
      </p:pic>
      <p:pic>
        <p:nvPicPr>
          <p:cNvPr id="7" name="Рисунок 6" descr="Изображение выглядит как мультфильм, графическая вставка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F8ED4C02-C7AF-C480-FD5A-B932C9DE2E8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799" y="448361"/>
            <a:ext cx="2804317" cy="280431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графическая вставка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1C9189D3-E742-8F12-DC27-A27FC422A1B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44" y="489425"/>
            <a:ext cx="2145353" cy="214535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A3F16D0-4B6B-0495-6404-4C04135A4A49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backgroundMark x1="29102" y1="35742" x2="43457" y2="37695"/>
                        <a14:backgroundMark x1="42969" y1="33691" x2="61621" y2="35254"/>
                        <a14:backgroundMark x1="48340" y1="36719" x2="71484" y2="37695"/>
                        <a14:backgroundMark x1="81348" y1="34766" x2="65625" y2="29785"/>
                        <a14:backgroundMark x1="49316" y1="31250" x2="61621" y2="28320"/>
                        <a14:backgroundMark x1="52832" y1="29297" x2="36035" y2="29785"/>
                        <a14:backgroundMark x1="17773" y1="36230" x2="25195" y2="32715"/>
                        <a14:backgroundMark x1="27148" y1="31738" x2="33594" y2="31738"/>
                        <a14:backgroundMark x1="17285" y1="32715" x2="19336" y2="32520"/>
                        <a14:backgroundMark x1="18457" y1="31152" x2="20605" y2="31836"/>
                        <a14:backgroundMark x1="28223" y1="29688" x2="31641" y2="28809"/>
                        <a14:backgroundMark x1="66992" y1="28906" x2="70898" y2="29883"/>
                        <a14:backgroundMark x1="82129" y1="32031" x2="84180" y2="33691"/>
                        <a14:backgroundMark x1="87988" y1="34180" x2="87207" y2="26367"/>
                        <a14:backgroundMark x1="84863" y1="20801" x2="78711" y2="27637"/>
                        <a14:backgroundMark x1="88672" y1="35645" x2="87402" y2="34961"/>
                        <a14:backgroundMark x1="69434" y1="35449" x2="75684" y2="36523"/>
                        <a14:backgroundMark x1="13184" y1="34180" x2="13184" y2="25000"/>
                        <a14:backgroundMark x1="14453" y1="22070" x2="19336" y2="22949"/>
                        <a14:backgroundMark x1="14258" y1="36230" x2="14258" y2="36035"/>
                      </a14:backgroundRemoval>
                    </a14:imgEffect>
                  </a14:imgLayer>
                </a14:imgProps>
              </a:ext>
            </a:extLst>
          </a:blip>
          <a:srcRect t="33290"/>
          <a:stretch/>
        </p:blipFill>
        <p:spPr>
          <a:xfrm>
            <a:off x="5975616" y="4324350"/>
            <a:ext cx="2654912" cy="1771092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075" y="364286"/>
            <a:ext cx="5342785" cy="5438192"/>
          </a:xfrm>
          <a:prstGeom prst="rect">
            <a:avLst/>
          </a:prstGeom>
        </p:spPr>
      </p:pic>
      <p:pic>
        <p:nvPicPr>
          <p:cNvPr id="162" name="Picture 161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89849" y="3142424"/>
            <a:ext cx="292417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6 L -6.25E-7 0.40115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0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36445 -4.8148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29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36445 -4.81481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2.70833E-6 0.39074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537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445 -4.81481E-6 L -0.05729 -4.81481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52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445 -4.81481E-6 L -0.05729 -4.81481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22222E-6 L -0.0086 0.48079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76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29 -4.81481E-6 L -0.20586 -4.81481E-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35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29 -4.81481E-6 L -0.20586 -4.81481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111E-6 L 4.375E-6 0.40833 " pathEditMode="relative" rAng="0" ptsTypes="AA">
                                      <p:cBhvr>
                                        <p:cTn id="6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417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586 -4.81481E-6 L -0.44623 -4.81481E-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8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586 -4.81481E-6 L -0.44623 -4.81481E-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11111E-6 L -2.70833E-6 0.40093 " pathEditMode="relative" rAng="0" ptsTypes="AA">
                                      <p:cBhvr>
                                        <p:cTn id="83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046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623 -4.81481E-6 L 0.02604 -4.81481E-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07" y="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623 -4.81481E-6 L 0.02604 -4.81481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-1.875E-6 0.38171 " pathEditMode="relative" rAng="0" ptsTypes="AA">
                                      <p:cBhvr>
                                        <p:cTn id="10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074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04 -4.81481E-6 L -0.32682 -4.81481E-6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43" y="0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04 -4.81481E-6 L -0.32682 -4.81481E-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L 4.375E-6 0.30601 " pathEditMode="relative" rAng="0" ptsTypes="AA">
                                      <p:cBhvr>
                                        <p:cTn id="1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301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682 -4.81481E-6 L -0.00925 -4.81481E-6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72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682 -4.81481E-6 L -0.00925 -4.81481E-6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2.29167E-6 0.40278 " pathEditMode="relative" rAng="0" ptsTypes="AA">
                                      <p:cBhvr>
                                        <p:cTn id="13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139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5 -4.81481E-6 L -0.47461 -4.81481E-6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8" y="0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5 -4.81481E-6 L -0.47461 -4.81481E-6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29</cp:revision>
  <dcterms:created xsi:type="dcterms:W3CDTF">2024-07-21T13:02:50Z</dcterms:created>
  <dcterms:modified xsi:type="dcterms:W3CDTF">2024-08-14T15:50:45Z</dcterms:modified>
</cp:coreProperties>
</file>