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31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slideLayout" Target="../slideLayouts/slideLayout7.xml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75" y="0"/>
            <a:ext cx="12216375" cy="6915150"/>
          </a:xfrm>
          <a:prstGeom prst="rect">
            <a:avLst/>
          </a:prstGeom>
        </p:spPr>
      </p:pic>
      <p:sp>
        <p:nvSpPr>
          <p:cNvPr id="141" name="Прямоугольник: скругленные углы 140"/>
          <p:cNvSpPr/>
          <p:nvPr/>
        </p:nvSpPr>
        <p:spPr>
          <a:xfrm>
            <a:off x="178904" y="1104743"/>
            <a:ext cx="4343400" cy="1433197"/>
          </a:xfrm>
          <a:prstGeom prst="roundRect">
            <a:avLst/>
          </a:prstGeom>
          <a:solidFill>
            <a:schemeClr val="bg1"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479" y="-19683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0" name="Группа 139"/>
          <p:cNvGrpSpPr/>
          <p:nvPr/>
        </p:nvGrpSpPr>
        <p:grpSpPr>
          <a:xfrm>
            <a:off x="6111743" y="969756"/>
            <a:ext cx="5901353" cy="4622967"/>
            <a:chOff x="6388657" y="1563158"/>
            <a:chExt cx="5549815" cy="4230228"/>
          </a:xfrm>
        </p:grpSpPr>
        <p:sp>
          <p:nvSpPr>
            <p:cNvPr id="2" name="Прямоугольник: скругленные углы 1"/>
            <p:cNvSpPr/>
            <p:nvPr/>
          </p:nvSpPr>
          <p:spPr>
            <a:xfrm>
              <a:off x="6388657" y="1563158"/>
              <a:ext cx="5549815" cy="4230228"/>
            </a:xfrm>
            <a:prstGeom prst="roundRect">
              <a:avLst/>
            </a:prstGeom>
            <a:solidFill>
              <a:schemeClr val="bg1">
                <a:alpha val="5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9" name="Группа 38"/>
            <p:cNvGrpSpPr/>
            <p:nvPr/>
          </p:nvGrpSpPr>
          <p:grpSpPr>
            <a:xfrm>
              <a:off x="9225197" y="1886206"/>
              <a:ext cx="1080000" cy="1080000"/>
              <a:chOff x="9225197" y="1886206"/>
              <a:chExt cx="1080000" cy="1080000"/>
            </a:xfrm>
          </p:grpSpPr>
          <p:sp>
            <p:nvSpPr>
              <p:cNvPr id="10" name="Прямоугольник: скругленные углы 9"/>
              <p:cNvSpPr/>
              <p:nvPr/>
            </p:nvSpPr>
            <p:spPr>
              <a:xfrm>
                <a:off x="9225197" y="1886206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4" name="Рисунок 3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314874" y="1971845"/>
                <a:ext cx="947893" cy="947893"/>
              </a:xfrm>
              <a:prstGeom prst="rect">
                <a:avLst/>
              </a:prstGeom>
            </p:spPr>
          </p:pic>
        </p:grpSp>
        <p:grpSp>
          <p:nvGrpSpPr>
            <p:cNvPr id="53" name="Группа 52"/>
            <p:cNvGrpSpPr/>
            <p:nvPr/>
          </p:nvGrpSpPr>
          <p:grpSpPr>
            <a:xfrm>
              <a:off x="7964651" y="3203195"/>
              <a:ext cx="1080000" cy="1080000"/>
              <a:chOff x="7964651" y="3203195"/>
              <a:chExt cx="1080000" cy="1080000"/>
            </a:xfrm>
          </p:grpSpPr>
          <p:sp>
            <p:nvSpPr>
              <p:cNvPr id="4" name="Прямоугольник: скругленные углы 3"/>
              <p:cNvSpPr/>
              <p:nvPr/>
            </p:nvSpPr>
            <p:spPr>
              <a:xfrm>
                <a:off x="7964651" y="3203195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6" name="Рисунок 3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025088" y="3234588"/>
                <a:ext cx="1003837" cy="1003837"/>
              </a:xfrm>
              <a:prstGeom prst="rect">
                <a:avLst/>
              </a:prstGeom>
            </p:spPr>
          </p:pic>
        </p:grpSp>
        <p:grpSp>
          <p:nvGrpSpPr>
            <p:cNvPr id="54" name="Группа 53"/>
            <p:cNvGrpSpPr/>
            <p:nvPr/>
          </p:nvGrpSpPr>
          <p:grpSpPr>
            <a:xfrm>
              <a:off x="9248821" y="3178119"/>
              <a:ext cx="1080000" cy="1094950"/>
              <a:chOff x="9248821" y="3178119"/>
              <a:chExt cx="1080000" cy="1094950"/>
            </a:xfrm>
          </p:grpSpPr>
          <p:sp>
            <p:nvSpPr>
              <p:cNvPr id="8" name="Прямоугольник: скругленные углы 7"/>
              <p:cNvSpPr/>
              <p:nvPr/>
            </p:nvSpPr>
            <p:spPr>
              <a:xfrm>
                <a:off x="9248821" y="3178119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7" name="Рисунок 1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285271" y="3253143"/>
                <a:ext cx="1019926" cy="1019926"/>
              </a:xfrm>
              <a:prstGeom prst="rect">
                <a:avLst/>
              </a:prstGeom>
            </p:spPr>
          </p:pic>
        </p:grpSp>
        <p:grpSp>
          <p:nvGrpSpPr>
            <p:cNvPr id="69" name="Группа 68"/>
            <p:cNvGrpSpPr/>
            <p:nvPr/>
          </p:nvGrpSpPr>
          <p:grpSpPr>
            <a:xfrm>
              <a:off x="7986965" y="4437341"/>
              <a:ext cx="1080000" cy="1080000"/>
              <a:chOff x="7986965" y="4437341"/>
              <a:chExt cx="1080000" cy="1080000"/>
            </a:xfrm>
          </p:grpSpPr>
          <p:sp>
            <p:nvSpPr>
              <p:cNvPr id="14" name="Прямоугольник: скругленные углы 13"/>
              <p:cNvSpPr/>
              <p:nvPr/>
            </p:nvSpPr>
            <p:spPr>
              <a:xfrm>
                <a:off x="7986965" y="4437341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6" name="Рисунок 25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015888" y="4501533"/>
                <a:ext cx="995299" cy="995299"/>
              </a:xfrm>
              <a:prstGeom prst="rect">
                <a:avLst/>
              </a:prstGeom>
            </p:spPr>
          </p:pic>
        </p:grpSp>
        <p:grpSp>
          <p:nvGrpSpPr>
            <p:cNvPr id="56" name="Группа 55"/>
            <p:cNvGrpSpPr/>
            <p:nvPr/>
          </p:nvGrpSpPr>
          <p:grpSpPr>
            <a:xfrm>
              <a:off x="6640309" y="4448616"/>
              <a:ext cx="1145406" cy="1080000"/>
              <a:chOff x="6640309" y="4448616"/>
              <a:chExt cx="1145406" cy="1080000"/>
            </a:xfrm>
          </p:grpSpPr>
          <p:sp>
            <p:nvSpPr>
              <p:cNvPr id="13" name="Прямоугольник: скругленные углы 12"/>
              <p:cNvSpPr/>
              <p:nvPr/>
            </p:nvSpPr>
            <p:spPr>
              <a:xfrm>
                <a:off x="6705715" y="4448616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8" name="Рисунок 27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347" r="6504" b="8446"/>
              <a:stretch>
                <a:fillRect/>
              </a:stretch>
            </p:blipFill>
            <p:spPr>
              <a:xfrm>
                <a:off x="6640309" y="4535151"/>
                <a:ext cx="1093756" cy="961681"/>
              </a:xfrm>
              <a:prstGeom prst="rect">
                <a:avLst/>
              </a:prstGeom>
            </p:spPr>
          </p:pic>
        </p:grpSp>
        <p:grpSp>
          <p:nvGrpSpPr>
            <p:cNvPr id="38" name="Группа 37"/>
            <p:cNvGrpSpPr/>
            <p:nvPr/>
          </p:nvGrpSpPr>
          <p:grpSpPr>
            <a:xfrm>
              <a:off x="7948978" y="1898449"/>
              <a:ext cx="1080000" cy="1080000"/>
              <a:chOff x="7948978" y="1898449"/>
              <a:chExt cx="1080000" cy="1080000"/>
            </a:xfrm>
          </p:grpSpPr>
          <p:sp>
            <p:nvSpPr>
              <p:cNvPr id="5" name="Прямоугольник: скругленные углы 4"/>
              <p:cNvSpPr/>
              <p:nvPr/>
            </p:nvSpPr>
            <p:spPr>
              <a:xfrm>
                <a:off x="7948978" y="1898449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0" name="Рисунок 29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8034940" y="1962128"/>
                <a:ext cx="976247" cy="976247"/>
              </a:xfrm>
              <a:prstGeom prst="rect">
                <a:avLst/>
              </a:prstGeom>
            </p:spPr>
          </p:pic>
        </p:grpSp>
        <p:grpSp>
          <p:nvGrpSpPr>
            <p:cNvPr id="42" name="Группа 41"/>
            <p:cNvGrpSpPr/>
            <p:nvPr/>
          </p:nvGrpSpPr>
          <p:grpSpPr>
            <a:xfrm>
              <a:off x="6654065" y="3203692"/>
              <a:ext cx="1083923" cy="1089881"/>
              <a:chOff x="6654065" y="3203692"/>
              <a:chExt cx="1083923" cy="1089881"/>
            </a:xfrm>
          </p:grpSpPr>
          <p:sp>
            <p:nvSpPr>
              <p:cNvPr id="12" name="Прямоугольник: скругленные углы 11"/>
              <p:cNvSpPr/>
              <p:nvPr/>
            </p:nvSpPr>
            <p:spPr>
              <a:xfrm>
                <a:off x="6654065" y="3203692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5" name="Рисунок 34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695821" y="3251406"/>
                <a:ext cx="1042167" cy="1042167"/>
              </a:xfrm>
              <a:prstGeom prst="rect">
                <a:avLst/>
              </a:prstGeom>
            </p:spPr>
          </p:pic>
        </p:grpSp>
        <p:grpSp>
          <p:nvGrpSpPr>
            <p:cNvPr id="55" name="Группа 54"/>
            <p:cNvGrpSpPr/>
            <p:nvPr/>
          </p:nvGrpSpPr>
          <p:grpSpPr>
            <a:xfrm>
              <a:off x="10595091" y="3155139"/>
              <a:ext cx="1080000" cy="1080000"/>
              <a:chOff x="10595091" y="3155139"/>
              <a:chExt cx="1080000" cy="1080000"/>
            </a:xfrm>
          </p:grpSpPr>
          <p:sp>
            <p:nvSpPr>
              <p:cNvPr id="9" name="Прямоугольник: скругленные углы 8"/>
              <p:cNvSpPr/>
              <p:nvPr/>
            </p:nvSpPr>
            <p:spPr>
              <a:xfrm>
                <a:off x="10595091" y="3155139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1" name="Рисунок 40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0651401" y="3251406"/>
                <a:ext cx="946806" cy="946806"/>
              </a:xfrm>
              <a:prstGeom prst="rect">
                <a:avLst/>
              </a:prstGeom>
            </p:spPr>
          </p:pic>
        </p:grpSp>
        <p:grpSp>
          <p:nvGrpSpPr>
            <p:cNvPr id="70" name="Группа 69"/>
            <p:cNvGrpSpPr/>
            <p:nvPr/>
          </p:nvGrpSpPr>
          <p:grpSpPr>
            <a:xfrm>
              <a:off x="9306122" y="4437341"/>
              <a:ext cx="1133796" cy="1143422"/>
              <a:chOff x="9306122" y="4437341"/>
              <a:chExt cx="1133796" cy="1143422"/>
            </a:xfrm>
          </p:grpSpPr>
          <p:sp>
            <p:nvSpPr>
              <p:cNvPr id="6" name="Прямоугольник: скругленные углы 5"/>
              <p:cNvSpPr/>
              <p:nvPr/>
            </p:nvSpPr>
            <p:spPr>
              <a:xfrm>
                <a:off x="9306122" y="4437341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5" name="Рисунок 44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342051" y="4482896"/>
                <a:ext cx="1097867" cy="1097867"/>
              </a:xfrm>
              <a:prstGeom prst="rect">
                <a:avLst/>
              </a:prstGeom>
            </p:spPr>
          </p:pic>
        </p:grpSp>
        <p:grpSp>
          <p:nvGrpSpPr>
            <p:cNvPr id="40" name="Группа 39"/>
            <p:cNvGrpSpPr/>
            <p:nvPr/>
          </p:nvGrpSpPr>
          <p:grpSpPr>
            <a:xfrm>
              <a:off x="10579695" y="1844173"/>
              <a:ext cx="1080000" cy="1084466"/>
              <a:chOff x="10579695" y="1844173"/>
              <a:chExt cx="1080000" cy="1084466"/>
            </a:xfrm>
          </p:grpSpPr>
          <p:sp>
            <p:nvSpPr>
              <p:cNvPr id="11" name="Прямоугольник: скругленные углы 10"/>
              <p:cNvSpPr/>
              <p:nvPr/>
            </p:nvSpPr>
            <p:spPr>
              <a:xfrm>
                <a:off x="10579695" y="1844173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7" name="Рисунок 46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0606733" y="1902718"/>
                <a:ext cx="1025921" cy="1025921"/>
              </a:xfrm>
              <a:prstGeom prst="rect">
                <a:avLst/>
              </a:prstGeom>
            </p:spPr>
          </p:pic>
        </p:grpSp>
        <p:grpSp>
          <p:nvGrpSpPr>
            <p:cNvPr id="74" name="Группа 73"/>
            <p:cNvGrpSpPr/>
            <p:nvPr/>
          </p:nvGrpSpPr>
          <p:grpSpPr>
            <a:xfrm>
              <a:off x="10566977" y="4425057"/>
              <a:ext cx="1107690" cy="1092284"/>
              <a:chOff x="10566977" y="4425057"/>
              <a:chExt cx="1107690" cy="1092284"/>
            </a:xfrm>
          </p:grpSpPr>
          <p:sp>
            <p:nvSpPr>
              <p:cNvPr id="7" name="Прямоугольник: скругленные углы 6"/>
              <p:cNvSpPr/>
              <p:nvPr/>
            </p:nvSpPr>
            <p:spPr>
              <a:xfrm>
                <a:off x="10594667" y="4425057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9" name="Рисунок 48"/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141"/>
              <a:stretch>
                <a:fillRect/>
              </a:stretch>
            </p:blipFill>
            <p:spPr>
              <a:xfrm>
                <a:off x="10566977" y="4579285"/>
                <a:ext cx="1105431" cy="938056"/>
              </a:xfrm>
              <a:prstGeom prst="rect">
                <a:avLst/>
              </a:prstGeom>
            </p:spPr>
          </p:pic>
        </p:grpSp>
        <p:grpSp>
          <p:nvGrpSpPr>
            <p:cNvPr id="37" name="Группа 36"/>
            <p:cNvGrpSpPr/>
            <p:nvPr/>
          </p:nvGrpSpPr>
          <p:grpSpPr>
            <a:xfrm>
              <a:off x="6695821" y="1866591"/>
              <a:ext cx="1080000" cy="1080000"/>
              <a:chOff x="6631793" y="1939372"/>
              <a:chExt cx="1080000" cy="1080000"/>
            </a:xfrm>
          </p:grpSpPr>
          <p:sp>
            <p:nvSpPr>
              <p:cNvPr id="112" name="Прямоугольник: скругленные углы 111"/>
              <p:cNvSpPr/>
              <p:nvPr/>
            </p:nvSpPr>
            <p:spPr>
              <a:xfrm>
                <a:off x="6631793" y="1939372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3" name="Рисунок 112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693333" y="1989789"/>
                <a:ext cx="962343" cy="962343"/>
              </a:xfrm>
              <a:prstGeom prst="rect">
                <a:avLst/>
              </a:prstGeom>
            </p:spPr>
          </p:pic>
        </p:grpSp>
      </p:grpSp>
      <p:grpSp>
        <p:nvGrpSpPr>
          <p:cNvPr id="125" name="Группа 124"/>
          <p:cNvGrpSpPr/>
          <p:nvPr/>
        </p:nvGrpSpPr>
        <p:grpSpPr>
          <a:xfrm>
            <a:off x="346878" y="1284214"/>
            <a:ext cx="3960000" cy="1080000"/>
            <a:chOff x="189413" y="296200"/>
            <a:chExt cx="3960000" cy="1080000"/>
          </a:xfrm>
        </p:grpSpPr>
        <p:sp>
          <p:nvSpPr>
            <p:cNvPr id="19" name="Прямоугольник: скругленные углы 18"/>
            <p:cNvSpPr/>
            <p:nvPr/>
          </p:nvSpPr>
          <p:spPr>
            <a:xfrm>
              <a:off x="189413" y="296200"/>
              <a:ext cx="3960000" cy="108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Стрелка: вправо 21"/>
            <p:cNvSpPr/>
            <p:nvPr/>
          </p:nvSpPr>
          <p:spPr>
            <a:xfrm>
              <a:off x="1216081" y="697096"/>
              <a:ext cx="401116" cy="28216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23" name="Стрелка: вправо 22"/>
            <p:cNvSpPr/>
            <p:nvPr/>
          </p:nvSpPr>
          <p:spPr>
            <a:xfrm rot="5400000">
              <a:off x="1684106" y="719543"/>
              <a:ext cx="403098" cy="28078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24" name="Стрелка: вправо 23"/>
            <p:cNvSpPr/>
            <p:nvPr/>
          </p:nvSpPr>
          <p:spPr>
            <a:xfrm>
              <a:off x="2190758" y="705774"/>
              <a:ext cx="401116" cy="28216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25" name="Стрелка: вправо 24"/>
            <p:cNvSpPr/>
            <p:nvPr/>
          </p:nvSpPr>
          <p:spPr>
            <a:xfrm rot="16200000">
              <a:off x="2654013" y="706468"/>
              <a:ext cx="403098" cy="28078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69844" y="417424"/>
              <a:ext cx="802233" cy="806195"/>
            </a:xfrm>
            <a:prstGeom prst="rect">
              <a:avLst/>
            </a:prstGeom>
          </p:spPr>
        </p:pic>
        <p:sp>
          <p:nvSpPr>
            <p:cNvPr id="120" name="Рисунок 117" descr="Справка со сплошной заливкой"/>
            <p:cNvSpPr/>
            <p:nvPr/>
          </p:nvSpPr>
          <p:spPr>
            <a:xfrm>
              <a:off x="3296083" y="466542"/>
              <a:ext cx="723900" cy="723900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390525 w 723900"/>
                <a:gd name="connsiteY10" fmla="*/ 407670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361950 w 723900"/>
                <a:gd name="connsiteY16" fmla="*/ 152400 h 723900"/>
                <a:gd name="connsiteX17" fmla="*/ 257175 w 723900"/>
                <a:gd name="connsiteY17" fmla="*/ 257175 h 723900"/>
                <a:gd name="connsiteX18" fmla="*/ 200025 w 723900"/>
                <a:gd name="connsiteY18" fmla="*/ 257175 h 723900"/>
                <a:gd name="connsiteX19" fmla="*/ 361950 w 723900"/>
                <a:gd name="connsiteY19" fmla="*/ 95250 h 723900"/>
                <a:gd name="connsiteX20" fmla="*/ 523875 w 723900"/>
                <a:gd name="connsiteY20" fmla="*/ 257175 h 723900"/>
                <a:gd name="connsiteX21" fmla="*/ 390525 w 723900"/>
                <a:gd name="connsiteY21" fmla="*/ 40767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28650"/>
                  </a:moveTo>
                  <a:cubicBezTo>
                    <a:pt x="335280" y="628650"/>
                    <a:pt x="314325" y="607695"/>
                    <a:pt x="314325" y="581025"/>
                  </a:cubicBezTo>
                  <a:cubicBezTo>
                    <a:pt x="314325" y="554355"/>
                    <a:pt x="335280" y="533400"/>
                    <a:pt x="361950" y="533400"/>
                  </a:cubicBezTo>
                  <a:cubicBezTo>
                    <a:pt x="388620" y="533400"/>
                    <a:pt x="409575" y="554355"/>
                    <a:pt x="409575" y="581025"/>
                  </a:cubicBezTo>
                  <a:cubicBezTo>
                    <a:pt x="409575" y="607695"/>
                    <a:pt x="388620" y="628650"/>
                    <a:pt x="361950" y="628650"/>
                  </a:cubicBezTo>
                  <a:close/>
                  <a:moveTo>
                    <a:pt x="390525" y="407670"/>
                  </a:moveTo>
                  <a:cubicBezTo>
                    <a:pt x="390525" y="432435"/>
                    <a:pt x="390525" y="495300"/>
                    <a:pt x="390525" y="495300"/>
                  </a:cubicBezTo>
                  <a:lnTo>
                    <a:pt x="333375" y="495300"/>
                  </a:lnTo>
                  <a:lnTo>
                    <a:pt x="333375" y="352425"/>
                  </a:lnTo>
                  <a:lnTo>
                    <a:pt x="361950" y="352425"/>
                  </a:lnTo>
                  <a:cubicBezTo>
                    <a:pt x="425768" y="352425"/>
                    <a:pt x="466725" y="315278"/>
                    <a:pt x="466725" y="257175"/>
                  </a:cubicBezTo>
                  <a:cubicBezTo>
                    <a:pt x="466725" y="197168"/>
                    <a:pt x="421958" y="152400"/>
                    <a:pt x="361950" y="152400"/>
                  </a:cubicBezTo>
                  <a:cubicBezTo>
                    <a:pt x="296228" y="152400"/>
                    <a:pt x="257175" y="191453"/>
                    <a:pt x="257175" y="257175"/>
                  </a:cubicBezTo>
                  <a:lnTo>
                    <a:pt x="200025" y="257175"/>
                  </a:lnTo>
                  <a:cubicBezTo>
                    <a:pt x="200025" y="160020"/>
                    <a:pt x="264795" y="95250"/>
                    <a:pt x="361950" y="95250"/>
                  </a:cubicBezTo>
                  <a:cubicBezTo>
                    <a:pt x="452438" y="95250"/>
                    <a:pt x="523875" y="166688"/>
                    <a:pt x="523875" y="257175"/>
                  </a:cubicBezTo>
                  <a:cubicBezTo>
                    <a:pt x="523875" y="338138"/>
                    <a:pt x="470535" y="396240"/>
                    <a:pt x="390525" y="40767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60" name="Группа 159"/>
          <p:cNvGrpSpPr/>
          <p:nvPr/>
        </p:nvGrpSpPr>
        <p:grpSpPr>
          <a:xfrm>
            <a:off x="355095" y="1284214"/>
            <a:ext cx="3960000" cy="1080000"/>
            <a:chOff x="6322650" y="1282936"/>
            <a:chExt cx="3960000" cy="1080000"/>
          </a:xfrm>
        </p:grpSpPr>
        <p:grpSp>
          <p:nvGrpSpPr>
            <p:cNvPr id="152" name="Группа 151"/>
            <p:cNvGrpSpPr/>
            <p:nvPr/>
          </p:nvGrpSpPr>
          <p:grpSpPr>
            <a:xfrm>
              <a:off x="6322650" y="1282936"/>
              <a:ext cx="3960000" cy="1080000"/>
              <a:chOff x="189413" y="296200"/>
              <a:chExt cx="3960000" cy="1080000"/>
            </a:xfrm>
          </p:grpSpPr>
          <p:sp>
            <p:nvSpPr>
              <p:cNvPr id="153" name="Прямоугольник: скругленные углы 152"/>
              <p:cNvSpPr/>
              <p:nvPr/>
            </p:nvSpPr>
            <p:spPr>
              <a:xfrm>
                <a:off x="189413" y="296200"/>
                <a:ext cx="396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4" name="Стрелка: вправо 153"/>
              <p:cNvSpPr/>
              <p:nvPr/>
            </p:nvSpPr>
            <p:spPr>
              <a:xfrm>
                <a:off x="1216081" y="697096"/>
                <a:ext cx="401116" cy="282168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55" name="Стрелка: вправо 154"/>
              <p:cNvSpPr/>
              <p:nvPr/>
            </p:nvSpPr>
            <p:spPr>
              <a:xfrm rot="5400000">
                <a:off x="1684106" y="719543"/>
                <a:ext cx="403098" cy="280782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56" name="Стрелка: вправо 155"/>
              <p:cNvSpPr/>
              <p:nvPr/>
            </p:nvSpPr>
            <p:spPr>
              <a:xfrm>
                <a:off x="2190758" y="705774"/>
                <a:ext cx="401116" cy="282168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57" name="Стрелка: вправо 156"/>
              <p:cNvSpPr/>
              <p:nvPr/>
            </p:nvSpPr>
            <p:spPr>
              <a:xfrm rot="16200000">
                <a:off x="2654013" y="706468"/>
                <a:ext cx="403098" cy="280782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pic>
            <p:nvPicPr>
              <p:cNvPr id="158" name="Рисунок 157"/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FDFDFD"/>
                  </a:clrFrom>
                  <a:clrTo>
                    <a:srgbClr val="FDFD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9844" y="417424"/>
                <a:ext cx="802233" cy="806195"/>
              </a:xfrm>
              <a:prstGeom prst="rect">
                <a:avLst/>
              </a:prstGeom>
            </p:spPr>
          </p:pic>
          <p:sp>
            <p:nvSpPr>
              <p:cNvPr id="159" name="Рисунок 117" descr="Справка со сплошной заливкой"/>
              <p:cNvSpPr/>
              <p:nvPr/>
            </p:nvSpPr>
            <p:spPr>
              <a:xfrm>
                <a:off x="3296083" y="466542"/>
                <a:ext cx="723900" cy="723900"/>
              </a:xfrm>
              <a:custGeom>
                <a:avLst/>
                <a:gdLst>
                  <a:gd name="connsiteX0" fmla="*/ 361950 w 723900"/>
                  <a:gd name="connsiteY0" fmla="*/ 0 h 723900"/>
                  <a:gd name="connsiteX1" fmla="*/ 0 w 723900"/>
                  <a:gd name="connsiteY1" fmla="*/ 361950 h 723900"/>
                  <a:gd name="connsiteX2" fmla="*/ 361950 w 723900"/>
                  <a:gd name="connsiteY2" fmla="*/ 723900 h 723900"/>
                  <a:gd name="connsiteX3" fmla="*/ 723900 w 723900"/>
                  <a:gd name="connsiteY3" fmla="*/ 361950 h 723900"/>
                  <a:gd name="connsiteX4" fmla="*/ 361950 w 723900"/>
                  <a:gd name="connsiteY4" fmla="*/ 0 h 723900"/>
                  <a:gd name="connsiteX5" fmla="*/ 361950 w 723900"/>
                  <a:gd name="connsiteY5" fmla="*/ 628650 h 723900"/>
                  <a:gd name="connsiteX6" fmla="*/ 314325 w 723900"/>
                  <a:gd name="connsiteY6" fmla="*/ 581025 h 723900"/>
                  <a:gd name="connsiteX7" fmla="*/ 361950 w 723900"/>
                  <a:gd name="connsiteY7" fmla="*/ 533400 h 723900"/>
                  <a:gd name="connsiteX8" fmla="*/ 409575 w 723900"/>
                  <a:gd name="connsiteY8" fmla="*/ 581025 h 723900"/>
                  <a:gd name="connsiteX9" fmla="*/ 361950 w 723900"/>
                  <a:gd name="connsiteY9" fmla="*/ 628650 h 723900"/>
                  <a:gd name="connsiteX10" fmla="*/ 390525 w 723900"/>
                  <a:gd name="connsiteY10" fmla="*/ 407670 h 723900"/>
                  <a:gd name="connsiteX11" fmla="*/ 390525 w 723900"/>
                  <a:gd name="connsiteY11" fmla="*/ 495300 h 723900"/>
                  <a:gd name="connsiteX12" fmla="*/ 333375 w 723900"/>
                  <a:gd name="connsiteY12" fmla="*/ 495300 h 723900"/>
                  <a:gd name="connsiteX13" fmla="*/ 333375 w 723900"/>
                  <a:gd name="connsiteY13" fmla="*/ 352425 h 723900"/>
                  <a:gd name="connsiteX14" fmla="*/ 361950 w 723900"/>
                  <a:gd name="connsiteY14" fmla="*/ 352425 h 723900"/>
                  <a:gd name="connsiteX15" fmla="*/ 466725 w 723900"/>
                  <a:gd name="connsiteY15" fmla="*/ 257175 h 723900"/>
                  <a:gd name="connsiteX16" fmla="*/ 361950 w 723900"/>
                  <a:gd name="connsiteY16" fmla="*/ 152400 h 723900"/>
                  <a:gd name="connsiteX17" fmla="*/ 257175 w 723900"/>
                  <a:gd name="connsiteY17" fmla="*/ 257175 h 723900"/>
                  <a:gd name="connsiteX18" fmla="*/ 200025 w 723900"/>
                  <a:gd name="connsiteY18" fmla="*/ 257175 h 723900"/>
                  <a:gd name="connsiteX19" fmla="*/ 361950 w 723900"/>
                  <a:gd name="connsiteY19" fmla="*/ 95250 h 723900"/>
                  <a:gd name="connsiteX20" fmla="*/ 523875 w 723900"/>
                  <a:gd name="connsiteY20" fmla="*/ 257175 h 723900"/>
                  <a:gd name="connsiteX21" fmla="*/ 390525 w 723900"/>
                  <a:gd name="connsiteY21" fmla="*/ 40767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23900" h="723900">
                    <a:moveTo>
                      <a:pt x="361950" y="0"/>
                    </a:move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161925"/>
                      <a:pt x="561975" y="0"/>
                      <a:pt x="361950" y="0"/>
                    </a:cubicBezTo>
                    <a:close/>
                    <a:moveTo>
                      <a:pt x="361950" y="628650"/>
                    </a:moveTo>
                    <a:cubicBezTo>
                      <a:pt x="335280" y="628650"/>
                      <a:pt x="314325" y="607695"/>
                      <a:pt x="314325" y="581025"/>
                    </a:cubicBezTo>
                    <a:cubicBezTo>
                      <a:pt x="314325" y="554355"/>
                      <a:pt x="335280" y="533400"/>
                      <a:pt x="361950" y="533400"/>
                    </a:cubicBezTo>
                    <a:cubicBezTo>
                      <a:pt x="388620" y="533400"/>
                      <a:pt x="409575" y="554355"/>
                      <a:pt x="409575" y="581025"/>
                    </a:cubicBezTo>
                    <a:cubicBezTo>
                      <a:pt x="409575" y="607695"/>
                      <a:pt x="388620" y="628650"/>
                      <a:pt x="361950" y="628650"/>
                    </a:cubicBezTo>
                    <a:close/>
                    <a:moveTo>
                      <a:pt x="390525" y="407670"/>
                    </a:moveTo>
                    <a:cubicBezTo>
                      <a:pt x="390525" y="432435"/>
                      <a:pt x="390525" y="495300"/>
                      <a:pt x="390525" y="495300"/>
                    </a:cubicBezTo>
                    <a:lnTo>
                      <a:pt x="333375" y="495300"/>
                    </a:lnTo>
                    <a:lnTo>
                      <a:pt x="333375" y="352425"/>
                    </a:lnTo>
                    <a:lnTo>
                      <a:pt x="361950" y="352425"/>
                    </a:lnTo>
                    <a:cubicBezTo>
                      <a:pt x="425768" y="352425"/>
                      <a:pt x="466725" y="315278"/>
                      <a:pt x="466725" y="257175"/>
                    </a:cubicBezTo>
                    <a:cubicBezTo>
                      <a:pt x="466725" y="197168"/>
                      <a:pt x="421958" y="152400"/>
                      <a:pt x="361950" y="152400"/>
                    </a:cubicBezTo>
                    <a:cubicBezTo>
                      <a:pt x="296228" y="152400"/>
                      <a:pt x="257175" y="191453"/>
                      <a:pt x="257175" y="257175"/>
                    </a:cubicBezTo>
                    <a:lnTo>
                      <a:pt x="200025" y="257175"/>
                    </a:lnTo>
                    <a:cubicBezTo>
                      <a:pt x="200025" y="160020"/>
                      <a:pt x="264795" y="95250"/>
                      <a:pt x="361950" y="95250"/>
                    </a:cubicBezTo>
                    <a:cubicBezTo>
                      <a:pt x="452438" y="95250"/>
                      <a:pt x="523875" y="166688"/>
                      <a:pt x="523875" y="257175"/>
                    </a:cubicBezTo>
                    <a:cubicBezTo>
                      <a:pt x="523875" y="338138"/>
                      <a:pt x="470535" y="396240"/>
                      <a:pt x="390525" y="40767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287014" y="1401063"/>
              <a:ext cx="900000" cy="9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26" name="Группа 125"/>
          <p:cNvGrpSpPr/>
          <p:nvPr/>
        </p:nvGrpSpPr>
        <p:grpSpPr>
          <a:xfrm>
            <a:off x="352745" y="1270641"/>
            <a:ext cx="3960000" cy="1080000"/>
            <a:chOff x="114328" y="1428286"/>
            <a:chExt cx="3960000" cy="1080000"/>
          </a:xfrm>
        </p:grpSpPr>
        <p:sp>
          <p:nvSpPr>
            <p:cNvPr id="116" name="Прямоугольник: скругленные углы 115"/>
            <p:cNvSpPr/>
            <p:nvPr/>
          </p:nvSpPr>
          <p:spPr>
            <a:xfrm>
              <a:off x="114328" y="1428286"/>
              <a:ext cx="3960000" cy="108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Стрелка: вправо 45"/>
            <p:cNvSpPr/>
            <p:nvPr/>
          </p:nvSpPr>
          <p:spPr>
            <a:xfrm rot="5400000">
              <a:off x="990266" y="1940206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48" name="Стрелка: вправо 47"/>
            <p:cNvSpPr/>
            <p:nvPr/>
          </p:nvSpPr>
          <p:spPr>
            <a:xfrm rot="10800000">
              <a:off x="1456003" y="1915717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50" name="Стрелка: вправо 49"/>
            <p:cNvSpPr/>
            <p:nvPr/>
          </p:nvSpPr>
          <p:spPr>
            <a:xfrm rot="10800000">
              <a:off x="2028673" y="1923791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57" name="Стрелка: вправо 56"/>
            <p:cNvSpPr/>
            <p:nvPr/>
          </p:nvSpPr>
          <p:spPr>
            <a:xfrm rot="16200000">
              <a:off x="2603591" y="1920591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19297" y="1681717"/>
              <a:ext cx="720000" cy="720000"/>
            </a:xfrm>
            <a:prstGeom prst="rect">
              <a:avLst/>
            </a:prstGeom>
          </p:spPr>
        </p:pic>
        <p:sp>
          <p:nvSpPr>
            <p:cNvPr id="123" name="Рисунок 117" descr="Справка со сплошной заливкой"/>
            <p:cNvSpPr/>
            <p:nvPr/>
          </p:nvSpPr>
          <p:spPr>
            <a:xfrm>
              <a:off x="3220520" y="1624269"/>
              <a:ext cx="723900" cy="723900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390525 w 723900"/>
                <a:gd name="connsiteY10" fmla="*/ 407670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361950 w 723900"/>
                <a:gd name="connsiteY16" fmla="*/ 152400 h 723900"/>
                <a:gd name="connsiteX17" fmla="*/ 257175 w 723900"/>
                <a:gd name="connsiteY17" fmla="*/ 257175 h 723900"/>
                <a:gd name="connsiteX18" fmla="*/ 200025 w 723900"/>
                <a:gd name="connsiteY18" fmla="*/ 257175 h 723900"/>
                <a:gd name="connsiteX19" fmla="*/ 361950 w 723900"/>
                <a:gd name="connsiteY19" fmla="*/ 95250 h 723900"/>
                <a:gd name="connsiteX20" fmla="*/ 523875 w 723900"/>
                <a:gd name="connsiteY20" fmla="*/ 257175 h 723900"/>
                <a:gd name="connsiteX21" fmla="*/ 390525 w 723900"/>
                <a:gd name="connsiteY21" fmla="*/ 40767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28650"/>
                  </a:moveTo>
                  <a:cubicBezTo>
                    <a:pt x="335280" y="628650"/>
                    <a:pt x="314325" y="607695"/>
                    <a:pt x="314325" y="581025"/>
                  </a:cubicBezTo>
                  <a:cubicBezTo>
                    <a:pt x="314325" y="554355"/>
                    <a:pt x="335280" y="533400"/>
                    <a:pt x="361950" y="533400"/>
                  </a:cubicBezTo>
                  <a:cubicBezTo>
                    <a:pt x="388620" y="533400"/>
                    <a:pt x="409575" y="554355"/>
                    <a:pt x="409575" y="581025"/>
                  </a:cubicBezTo>
                  <a:cubicBezTo>
                    <a:pt x="409575" y="607695"/>
                    <a:pt x="388620" y="628650"/>
                    <a:pt x="361950" y="628650"/>
                  </a:cubicBezTo>
                  <a:close/>
                  <a:moveTo>
                    <a:pt x="390525" y="407670"/>
                  </a:moveTo>
                  <a:cubicBezTo>
                    <a:pt x="390525" y="432435"/>
                    <a:pt x="390525" y="495300"/>
                    <a:pt x="390525" y="495300"/>
                  </a:cubicBezTo>
                  <a:lnTo>
                    <a:pt x="333375" y="495300"/>
                  </a:lnTo>
                  <a:lnTo>
                    <a:pt x="333375" y="352425"/>
                  </a:lnTo>
                  <a:lnTo>
                    <a:pt x="361950" y="352425"/>
                  </a:lnTo>
                  <a:cubicBezTo>
                    <a:pt x="425768" y="352425"/>
                    <a:pt x="466725" y="315278"/>
                    <a:pt x="466725" y="257175"/>
                  </a:cubicBezTo>
                  <a:cubicBezTo>
                    <a:pt x="466725" y="197168"/>
                    <a:pt x="421958" y="152400"/>
                    <a:pt x="361950" y="152400"/>
                  </a:cubicBezTo>
                  <a:cubicBezTo>
                    <a:pt x="296228" y="152400"/>
                    <a:pt x="257175" y="191453"/>
                    <a:pt x="257175" y="257175"/>
                  </a:cubicBezTo>
                  <a:lnTo>
                    <a:pt x="200025" y="257175"/>
                  </a:lnTo>
                  <a:cubicBezTo>
                    <a:pt x="200025" y="160020"/>
                    <a:pt x="264795" y="95250"/>
                    <a:pt x="361950" y="95250"/>
                  </a:cubicBezTo>
                  <a:cubicBezTo>
                    <a:pt x="452438" y="95250"/>
                    <a:pt x="523875" y="166688"/>
                    <a:pt x="523875" y="257175"/>
                  </a:cubicBezTo>
                  <a:cubicBezTo>
                    <a:pt x="523875" y="338138"/>
                    <a:pt x="470535" y="396240"/>
                    <a:pt x="390525" y="40767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96" name="Группа 195"/>
          <p:cNvGrpSpPr/>
          <p:nvPr/>
        </p:nvGrpSpPr>
        <p:grpSpPr>
          <a:xfrm>
            <a:off x="346878" y="1274525"/>
            <a:ext cx="3960000" cy="1080000"/>
            <a:chOff x="7760730" y="4902270"/>
            <a:chExt cx="3960000" cy="1080000"/>
          </a:xfrm>
        </p:grpSpPr>
        <p:grpSp>
          <p:nvGrpSpPr>
            <p:cNvPr id="188" name="Группа 187"/>
            <p:cNvGrpSpPr/>
            <p:nvPr/>
          </p:nvGrpSpPr>
          <p:grpSpPr>
            <a:xfrm>
              <a:off x="7760730" y="4902270"/>
              <a:ext cx="3960000" cy="1080000"/>
              <a:chOff x="114328" y="1428286"/>
              <a:chExt cx="3960000" cy="1080000"/>
            </a:xfrm>
          </p:grpSpPr>
          <p:sp>
            <p:nvSpPr>
              <p:cNvPr id="189" name="Прямоугольник: скругленные углы 188"/>
              <p:cNvSpPr/>
              <p:nvPr/>
            </p:nvSpPr>
            <p:spPr>
              <a:xfrm>
                <a:off x="114328" y="1428286"/>
                <a:ext cx="396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0" name="Стрелка: вправо 189"/>
              <p:cNvSpPr/>
              <p:nvPr/>
            </p:nvSpPr>
            <p:spPr>
              <a:xfrm rot="5400000">
                <a:off x="990266" y="1940206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91" name="Стрелка: вправо 190"/>
              <p:cNvSpPr/>
              <p:nvPr/>
            </p:nvSpPr>
            <p:spPr>
              <a:xfrm rot="10800000">
                <a:off x="1456003" y="1915717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92" name="Стрелка: вправо 191"/>
              <p:cNvSpPr/>
              <p:nvPr/>
            </p:nvSpPr>
            <p:spPr>
              <a:xfrm rot="10800000">
                <a:off x="2028673" y="1923791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93" name="Стрелка: вправо 192"/>
              <p:cNvSpPr/>
              <p:nvPr/>
            </p:nvSpPr>
            <p:spPr>
              <a:xfrm rot="16200000">
                <a:off x="2603591" y="1920591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pic>
            <p:nvPicPr>
              <p:cNvPr id="194" name="Рисунок 193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19297" y="1681717"/>
                <a:ext cx="720000" cy="720000"/>
              </a:xfrm>
              <a:prstGeom prst="rect">
                <a:avLst/>
              </a:prstGeom>
            </p:spPr>
          </p:pic>
          <p:sp>
            <p:nvSpPr>
              <p:cNvPr id="195" name="Рисунок 117" descr="Справка со сплошной заливкой"/>
              <p:cNvSpPr/>
              <p:nvPr/>
            </p:nvSpPr>
            <p:spPr>
              <a:xfrm>
                <a:off x="3220520" y="1624269"/>
                <a:ext cx="723900" cy="723900"/>
              </a:xfrm>
              <a:custGeom>
                <a:avLst/>
                <a:gdLst>
                  <a:gd name="connsiteX0" fmla="*/ 361950 w 723900"/>
                  <a:gd name="connsiteY0" fmla="*/ 0 h 723900"/>
                  <a:gd name="connsiteX1" fmla="*/ 0 w 723900"/>
                  <a:gd name="connsiteY1" fmla="*/ 361950 h 723900"/>
                  <a:gd name="connsiteX2" fmla="*/ 361950 w 723900"/>
                  <a:gd name="connsiteY2" fmla="*/ 723900 h 723900"/>
                  <a:gd name="connsiteX3" fmla="*/ 723900 w 723900"/>
                  <a:gd name="connsiteY3" fmla="*/ 361950 h 723900"/>
                  <a:gd name="connsiteX4" fmla="*/ 361950 w 723900"/>
                  <a:gd name="connsiteY4" fmla="*/ 0 h 723900"/>
                  <a:gd name="connsiteX5" fmla="*/ 361950 w 723900"/>
                  <a:gd name="connsiteY5" fmla="*/ 628650 h 723900"/>
                  <a:gd name="connsiteX6" fmla="*/ 314325 w 723900"/>
                  <a:gd name="connsiteY6" fmla="*/ 581025 h 723900"/>
                  <a:gd name="connsiteX7" fmla="*/ 361950 w 723900"/>
                  <a:gd name="connsiteY7" fmla="*/ 533400 h 723900"/>
                  <a:gd name="connsiteX8" fmla="*/ 409575 w 723900"/>
                  <a:gd name="connsiteY8" fmla="*/ 581025 h 723900"/>
                  <a:gd name="connsiteX9" fmla="*/ 361950 w 723900"/>
                  <a:gd name="connsiteY9" fmla="*/ 628650 h 723900"/>
                  <a:gd name="connsiteX10" fmla="*/ 390525 w 723900"/>
                  <a:gd name="connsiteY10" fmla="*/ 407670 h 723900"/>
                  <a:gd name="connsiteX11" fmla="*/ 390525 w 723900"/>
                  <a:gd name="connsiteY11" fmla="*/ 495300 h 723900"/>
                  <a:gd name="connsiteX12" fmla="*/ 333375 w 723900"/>
                  <a:gd name="connsiteY12" fmla="*/ 495300 h 723900"/>
                  <a:gd name="connsiteX13" fmla="*/ 333375 w 723900"/>
                  <a:gd name="connsiteY13" fmla="*/ 352425 h 723900"/>
                  <a:gd name="connsiteX14" fmla="*/ 361950 w 723900"/>
                  <a:gd name="connsiteY14" fmla="*/ 352425 h 723900"/>
                  <a:gd name="connsiteX15" fmla="*/ 466725 w 723900"/>
                  <a:gd name="connsiteY15" fmla="*/ 257175 h 723900"/>
                  <a:gd name="connsiteX16" fmla="*/ 361950 w 723900"/>
                  <a:gd name="connsiteY16" fmla="*/ 152400 h 723900"/>
                  <a:gd name="connsiteX17" fmla="*/ 257175 w 723900"/>
                  <a:gd name="connsiteY17" fmla="*/ 257175 h 723900"/>
                  <a:gd name="connsiteX18" fmla="*/ 200025 w 723900"/>
                  <a:gd name="connsiteY18" fmla="*/ 257175 h 723900"/>
                  <a:gd name="connsiteX19" fmla="*/ 361950 w 723900"/>
                  <a:gd name="connsiteY19" fmla="*/ 95250 h 723900"/>
                  <a:gd name="connsiteX20" fmla="*/ 523875 w 723900"/>
                  <a:gd name="connsiteY20" fmla="*/ 257175 h 723900"/>
                  <a:gd name="connsiteX21" fmla="*/ 390525 w 723900"/>
                  <a:gd name="connsiteY21" fmla="*/ 40767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23900" h="723900">
                    <a:moveTo>
                      <a:pt x="361950" y="0"/>
                    </a:move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161925"/>
                      <a:pt x="561975" y="0"/>
                      <a:pt x="361950" y="0"/>
                    </a:cubicBezTo>
                    <a:close/>
                    <a:moveTo>
                      <a:pt x="361950" y="628650"/>
                    </a:moveTo>
                    <a:cubicBezTo>
                      <a:pt x="335280" y="628650"/>
                      <a:pt x="314325" y="607695"/>
                      <a:pt x="314325" y="581025"/>
                    </a:cubicBezTo>
                    <a:cubicBezTo>
                      <a:pt x="314325" y="554355"/>
                      <a:pt x="335280" y="533400"/>
                      <a:pt x="361950" y="533400"/>
                    </a:cubicBezTo>
                    <a:cubicBezTo>
                      <a:pt x="388620" y="533400"/>
                      <a:pt x="409575" y="554355"/>
                      <a:pt x="409575" y="581025"/>
                    </a:cubicBezTo>
                    <a:cubicBezTo>
                      <a:pt x="409575" y="607695"/>
                      <a:pt x="388620" y="628650"/>
                      <a:pt x="361950" y="628650"/>
                    </a:cubicBezTo>
                    <a:close/>
                    <a:moveTo>
                      <a:pt x="390525" y="407670"/>
                    </a:moveTo>
                    <a:cubicBezTo>
                      <a:pt x="390525" y="432435"/>
                      <a:pt x="390525" y="495300"/>
                      <a:pt x="390525" y="495300"/>
                    </a:cubicBezTo>
                    <a:lnTo>
                      <a:pt x="333375" y="495300"/>
                    </a:lnTo>
                    <a:lnTo>
                      <a:pt x="333375" y="352425"/>
                    </a:lnTo>
                    <a:lnTo>
                      <a:pt x="361950" y="352425"/>
                    </a:lnTo>
                    <a:cubicBezTo>
                      <a:pt x="425768" y="352425"/>
                      <a:pt x="466725" y="315278"/>
                      <a:pt x="466725" y="257175"/>
                    </a:cubicBezTo>
                    <a:cubicBezTo>
                      <a:pt x="466725" y="197168"/>
                      <a:pt x="421958" y="152400"/>
                      <a:pt x="361950" y="152400"/>
                    </a:cubicBezTo>
                    <a:cubicBezTo>
                      <a:pt x="296228" y="152400"/>
                      <a:pt x="257175" y="191453"/>
                      <a:pt x="257175" y="257175"/>
                    </a:cubicBezTo>
                    <a:lnTo>
                      <a:pt x="200025" y="257175"/>
                    </a:lnTo>
                    <a:cubicBezTo>
                      <a:pt x="200025" y="160020"/>
                      <a:pt x="264795" y="95250"/>
                      <a:pt x="361950" y="95250"/>
                    </a:cubicBezTo>
                    <a:cubicBezTo>
                      <a:pt x="452438" y="95250"/>
                      <a:pt x="523875" y="166688"/>
                      <a:pt x="523875" y="257175"/>
                    </a:cubicBezTo>
                    <a:cubicBezTo>
                      <a:pt x="523875" y="338138"/>
                      <a:pt x="470535" y="396240"/>
                      <a:pt x="390525" y="40767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742959" y="5018078"/>
              <a:ext cx="900000" cy="9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27" name="Группа 126"/>
          <p:cNvGrpSpPr/>
          <p:nvPr/>
        </p:nvGrpSpPr>
        <p:grpSpPr>
          <a:xfrm>
            <a:off x="342071" y="1283742"/>
            <a:ext cx="3960000" cy="1080000"/>
            <a:chOff x="128164" y="2558348"/>
            <a:chExt cx="3970976" cy="1080000"/>
          </a:xfrm>
        </p:grpSpPr>
        <p:sp>
          <p:nvSpPr>
            <p:cNvPr id="72" name="Прямоугольник: скругленные углы 71"/>
            <p:cNvSpPr/>
            <p:nvPr/>
          </p:nvSpPr>
          <p:spPr>
            <a:xfrm>
              <a:off x="139140" y="2558348"/>
              <a:ext cx="3960000" cy="108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Стрелка: вправо 62"/>
            <p:cNvSpPr/>
            <p:nvPr/>
          </p:nvSpPr>
          <p:spPr>
            <a:xfrm rot="16200000">
              <a:off x="1670256" y="2997731"/>
              <a:ext cx="415385" cy="2772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8164" y="2599701"/>
              <a:ext cx="990000" cy="1038462"/>
            </a:xfrm>
            <a:prstGeom prst="rect">
              <a:avLst/>
            </a:prstGeom>
          </p:spPr>
        </p:pic>
        <p:sp>
          <p:nvSpPr>
            <p:cNvPr id="62" name="Стрелка: вправо 61"/>
            <p:cNvSpPr/>
            <p:nvPr/>
          </p:nvSpPr>
          <p:spPr>
            <a:xfrm>
              <a:off x="1139178" y="2993929"/>
              <a:ext cx="396000" cy="290769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64" name="Стрелка: вправо 63"/>
            <p:cNvSpPr/>
            <p:nvPr/>
          </p:nvSpPr>
          <p:spPr>
            <a:xfrm>
              <a:off x="2188641" y="3009754"/>
              <a:ext cx="396000" cy="290769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66" name="Стрелка: вправо 65"/>
            <p:cNvSpPr/>
            <p:nvPr/>
          </p:nvSpPr>
          <p:spPr>
            <a:xfrm rot="5400000">
              <a:off x="2719719" y="3041637"/>
              <a:ext cx="415385" cy="2772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21" name="Рисунок 117" descr="Справка со сплошной заливкой"/>
            <p:cNvSpPr/>
            <p:nvPr/>
          </p:nvSpPr>
          <p:spPr>
            <a:xfrm>
              <a:off x="3250406" y="2761753"/>
              <a:ext cx="723900" cy="723900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390525 w 723900"/>
                <a:gd name="connsiteY10" fmla="*/ 407670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361950 w 723900"/>
                <a:gd name="connsiteY16" fmla="*/ 152400 h 723900"/>
                <a:gd name="connsiteX17" fmla="*/ 257175 w 723900"/>
                <a:gd name="connsiteY17" fmla="*/ 257175 h 723900"/>
                <a:gd name="connsiteX18" fmla="*/ 200025 w 723900"/>
                <a:gd name="connsiteY18" fmla="*/ 257175 h 723900"/>
                <a:gd name="connsiteX19" fmla="*/ 361950 w 723900"/>
                <a:gd name="connsiteY19" fmla="*/ 95250 h 723900"/>
                <a:gd name="connsiteX20" fmla="*/ 523875 w 723900"/>
                <a:gd name="connsiteY20" fmla="*/ 257175 h 723900"/>
                <a:gd name="connsiteX21" fmla="*/ 390525 w 723900"/>
                <a:gd name="connsiteY21" fmla="*/ 40767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28650"/>
                  </a:moveTo>
                  <a:cubicBezTo>
                    <a:pt x="335280" y="628650"/>
                    <a:pt x="314325" y="607695"/>
                    <a:pt x="314325" y="581025"/>
                  </a:cubicBezTo>
                  <a:cubicBezTo>
                    <a:pt x="314325" y="554355"/>
                    <a:pt x="335280" y="533400"/>
                    <a:pt x="361950" y="533400"/>
                  </a:cubicBezTo>
                  <a:cubicBezTo>
                    <a:pt x="388620" y="533400"/>
                    <a:pt x="409575" y="554355"/>
                    <a:pt x="409575" y="581025"/>
                  </a:cubicBezTo>
                  <a:cubicBezTo>
                    <a:pt x="409575" y="607695"/>
                    <a:pt x="388620" y="628650"/>
                    <a:pt x="361950" y="628650"/>
                  </a:cubicBezTo>
                  <a:close/>
                  <a:moveTo>
                    <a:pt x="390525" y="407670"/>
                  </a:moveTo>
                  <a:cubicBezTo>
                    <a:pt x="390525" y="432435"/>
                    <a:pt x="390525" y="495300"/>
                    <a:pt x="390525" y="495300"/>
                  </a:cubicBezTo>
                  <a:lnTo>
                    <a:pt x="333375" y="495300"/>
                  </a:lnTo>
                  <a:lnTo>
                    <a:pt x="333375" y="352425"/>
                  </a:lnTo>
                  <a:lnTo>
                    <a:pt x="361950" y="352425"/>
                  </a:lnTo>
                  <a:cubicBezTo>
                    <a:pt x="425768" y="352425"/>
                    <a:pt x="466725" y="315278"/>
                    <a:pt x="466725" y="257175"/>
                  </a:cubicBezTo>
                  <a:cubicBezTo>
                    <a:pt x="466725" y="197168"/>
                    <a:pt x="421958" y="152400"/>
                    <a:pt x="361950" y="152400"/>
                  </a:cubicBezTo>
                  <a:cubicBezTo>
                    <a:pt x="296228" y="152400"/>
                    <a:pt x="257175" y="191453"/>
                    <a:pt x="257175" y="257175"/>
                  </a:cubicBezTo>
                  <a:lnTo>
                    <a:pt x="200025" y="257175"/>
                  </a:lnTo>
                  <a:cubicBezTo>
                    <a:pt x="200025" y="160020"/>
                    <a:pt x="264795" y="95250"/>
                    <a:pt x="361950" y="95250"/>
                  </a:cubicBezTo>
                  <a:cubicBezTo>
                    <a:pt x="452438" y="95250"/>
                    <a:pt x="523875" y="166688"/>
                    <a:pt x="523875" y="257175"/>
                  </a:cubicBezTo>
                  <a:cubicBezTo>
                    <a:pt x="523875" y="338138"/>
                    <a:pt x="470535" y="396240"/>
                    <a:pt x="390525" y="40767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69" name="Группа 168"/>
          <p:cNvGrpSpPr/>
          <p:nvPr/>
        </p:nvGrpSpPr>
        <p:grpSpPr>
          <a:xfrm>
            <a:off x="343929" y="1276415"/>
            <a:ext cx="3960000" cy="1080000"/>
            <a:chOff x="444100" y="2916677"/>
            <a:chExt cx="3960000" cy="1080000"/>
          </a:xfrm>
        </p:grpSpPr>
        <p:grpSp>
          <p:nvGrpSpPr>
            <p:cNvPr id="161" name="Группа 160"/>
            <p:cNvGrpSpPr/>
            <p:nvPr/>
          </p:nvGrpSpPr>
          <p:grpSpPr>
            <a:xfrm>
              <a:off x="444100" y="2916677"/>
              <a:ext cx="3960000" cy="1080000"/>
              <a:chOff x="128164" y="2558348"/>
              <a:chExt cx="3970976" cy="1080000"/>
            </a:xfrm>
          </p:grpSpPr>
          <p:sp>
            <p:nvSpPr>
              <p:cNvPr id="162" name="Прямоугольник: скругленные углы 161"/>
              <p:cNvSpPr/>
              <p:nvPr/>
            </p:nvSpPr>
            <p:spPr>
              <a:xfrm>
                <a:off x="139140" y="2558348"/>
                <a:ext cx="396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3" name="Стрелка: вправо 162"/>
              <p:cNvSpPr/>
              <p:nvPr/>
            </p:nvSpPr>
            <p:spPr>
              <a:xfrm rot="16200000">
                <a:off x="1670256" y="2997731"/>
                <a:ext cx="415385" cy="2772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pic>
            <p:nvPicPr>
              <p:cNvPr id="164" name="Рисунок 163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8164" y="2599701"/>
                <a:ext cx="990000" cy="1038462"/>
              </a:xfrm>
              <a:prstGeom prst="rect">
                <a:avLst/>
              </a:prstGeom>
            </p:spPr>
          </p:pic>
          <p:sp>
            <p:nvSpPr>
              <p:cNvPr id="165" name="Стрелка: вправо 164"/>
              <p:cNvSpPr/>
              <p:nvPr/>
            </p:nvSpPr>
            <p:spPr>
              <a:xfrm>
                <a:off x="1139178" y="2993929"/>
                <a:ext cx="396000" cy="290769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66" name="Стрелка: вправо 165"/>
              <p:cNvSpPr/>
              <p:nvPr/>
            </p:nvSpPr>
            <p:spPr>
              <a:xfrm>
                <a:off x="2188641" y="3009754"/>
                <a:ext cx="396000" cy="290769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67" name="Стрелка: вправо 166"/>
              <p:cNvSpPr/>
              <p:nvPr/>
            </p:nvSpPr>
            <p:spPr>
              <a:xfrm rot="5400000">
                <a:off x="2719719" y="3041637"/>
                <a:ext cx="415385" cy="2772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68" name="Рисунок 117" descr="Справка со сплошной заливкой"/>
              <p:cNvSpPr/>
              <p:nvPr/>
            </p:nvSpPr>
            <p:spPr>
              <a:xfrm>
                <a:off x="3250406" y="2761753"/>
                <a:ext cx="723900" cy="723900"/>
              </a:xfrm>
              <a:custGeom>
                <a:avLst/>
                <a:gdLst>
                  <a:gd name="connsiteX0" fmla="*/ 361950 w 723900"/>
                  <a:gd name="connsiteY0" fmla="*/ 0 h 723900"/>
                  <a:gd name="connsiteX1" fmla="*/ 0 w 723900"/>
                  <a:gd name="connsiteY1" fmla="*/ 361950 h 723900"/>
                  <a:gd name="connsiteX2" fmla="*/ 361950 w 723900"/>
                  <a:gd name="connsiteY2" fmla="*/ 723900 h 723900"/>
                  <a:gd name="connsiteX3" fmla="*/ 723900 w 723900"/>
                  <a:gd name="connsiteY3" fmla="*/ 361950 h 723900"/>
                  <a:gd name="connsiteX4" fmla="*/ 361950 w 723900"/>
                  <a:gd name="connsiteY4" fmla="*/ 0 h 723900"/>
                  <a:gd name="connsiteX5" fmla="*/ 361950 w 723900"/>
                  <a:gd name="connsiteY5" fmla="*/ 628650 h 723900"/>
                  <a:gd name="connsiteX6" fmla="*/ 314325 w 723900"/>
                  <a:gd name="connsiteY6" fmla="*/ 581025 h 723900"/>
                  <a:gd name="connsiteX7" fmla="*/ 361950 w 723900"/>
                  <a:gd name="connsiteY7" fmla="*/ 533400 h 723900"/>
                  <a:gd name="connsiteX8" fmla="*/ 409575 w 723900"/>
                  <a:gd name="connsiteY8" fmla="*/ 581025 h 723900"/>
                  <a:gd name="connsiteX9" fmla="*/ 361950 w 723900"/>
                  <a:gd name="connsiteY9" fmla="*/ 628650 h 723900"/>
                  <a:gd name="connsiteX10" fmla="*/ 390525 w 723900"/>
                  <a:gd name="connsiteY10" fmla="*/ 407670 h 723900"/>
                  <a:gd name="connsiteX11" fmla="*/ 390525 w 723900"/>
                  <a:gd name="connsiteY11" fmla="*/ 495300 h 723900"/>
                  <a:gd name="connsiteX12" fmla="*/ 333375 w 723900"/>
                  <a:gd name="connsiteY12" fmla="*/ 495300 h 723900"/>
                  <a:gd name="connsiteX13" fmla="*/ 333375 w 723900"/>
                  <a:gd name="connsiteY13" fmla="*/ 352425 h 723900"/>
                  <a:gd name="connsiteX14" fmla="*/ 361950 w 723900"/>
                  <a:gd name="connsiteY14" fmla="*/ 352425 h 723900"/>
                  <a:gd name="connsiteX15" fmla="*/ 466725 w 723900"/>
                  <a:gd name="connsiteY15" fmla="*/ 257175 h 723900"/>
                  <a:gd name="connsiteX16" fmla="*/ 361950 w 723900"/>
                  <a:gd name="connsiteY16" fmla="*/ 152400 h 723900"/>
                  <a:gd name="connsiteX17" fmla="*/ 257175 w 723900"/>
                  <a:gd name="connsiteY17" fmla="*/ 257175 h 723900"/>
                  <a:gd name="connsiteX18" fmla="*/ 200025 w 723900"/>
                  <a:gd name="connsiteY18" fmla="*/ 257175 h 723900"/>
                  <a:gd name="connsiteX19" fmla="*/ 361950 w 723900"/>
                  <a:gd name="connsiteY19" fmla="*/ 95250 h 723900"/>
                  <a:gd name="connsiteX20" fmla="*/ 523875 w 723900"/>
                  <a:gd name="connsiteY20" fmla="*/ 257175 h 723900"/>
                  <a:gd name="connsiteX21" fmla="*/ 390525 w 723900"/>
                  <a:gd name="connsiteY21" fmla="*/ 40767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23900" h="723900">
                    <a:moveTo>
                      <a:pt x="361950" y="0"/>
                    </a:move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161925"/>
                      <a:pt x="561975" y="0"/>
                      <a:pt x="361950" y="0"/>
                    </a:cubicBezTo>
                    <a:close/>
                    <a:moveTo>
                      <a:pt x="361950" y="628650"/>
                    </a:moveTo>
                    <a:cubicBezTo>
                      <a:pt x="335280" y="628650"/>
                      <a:pt x="314325" y="607695"/>
                      <a:pt x="314325" y="581025"/>
                    </a:cubicBezTo>
                    <a:cubicBezTo>
                      <a:pt x="314325" y="554355"/>
                      <a:pt x="335280" y="533400"/>
                      <a:pt x="361950" y="533400"/>
                    </a:cubicBezTo>
                    <a:cubicBezTo>
                      <a:pt x="388620" y="533400"/>
                      <a:pt x="409575" y="554355"/>
                      <a:pt x="409575" y="581025"/>
                    </a:cubicBezTo>
                    <a:cubicBezTo>
                      <a:pt x="409575" y="607695"/>
                      <a:pt x="388620" y="628650"/>
                      <a:pt x="361950" y="628650"/>
                    </a:cubicBezTo>
                    <a:close/>
                    <a:moveTo>
                      <a:pt x="390525" y="407670"/>
                    </a:moveTo>
                    <a:cubicBezTo>
                      <a:pt x="390525" y="432435"/>
                      <a:pt x="390525" y="495300"/>
                      <a:pt x="390525" y="495300"/>
                    </a:cubicBezTo>
                    <a:lnTo>
                      <a:pt x="333375" y="495300"/>
                    </a:lnTo>
                    <a:lnTo>
                      <a:pt x="333375" y="352425"/>
                    </a:lnTo>
                    <a:lnTo>
                      <a:pt x="361950" y="352425"/>
                    </a:lnTo>
                    <a:cubicBezTo>
                      <a:pt x="425768" y="352425"/>
                      <a:pt x="466725" y="315278"/>
                      <a:pt x="466725" y="257175"/>
                    </a:cubicBezTo>
                    <a:cubicBezTo>
                      <a:pt x="466725" y="197168"/>
                      <a:pt x="421958" y="152400"/>
                      <a:pt x="361950" y="152400"/>
                    </a:cubicBezTo>
                    <a:cubicBezTo>
                      <a:pt x="296228" y="152400"/>
                      <a:pt x="257175" y="191453"/>
                      <a:pt x="257175" y="257175"/>
                    </a:cubicBezTo>
                    <a:lnTo>
                      <a:pt x="200025" y="257175"/>
                    </a:lnTo>
                    <a:cubicBezTo>
                      <a:pt x="200025" y="160020"/>
                      <a:pt x="264795" y="95250"/>
                      <a:pt x="361950" y="95250"/>
                    </a:cubicBezTo>
                    <a:cubicBezTo>
                      <a:pt x="452438" y="95250"/>
                      <a:pt x="523875" y="166688"/>
                      <a:pt x="523875" y="257175"/>
                    </a:cubicBezTo>
                    <a:cubicBezTo>
                      <a:pt x="523875" y="338138"/>
                      <a:pt x="470535" y="396240"/>
                      <a:pt x="390525" y="40767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405228" y="3006677"/>
              <a:ext cx="900000" cy="9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31" name="Группа 130"/>
          <p:cNvGrpSpPr/>
          <p:nvPr/>
        </p:nvGrpSpPr>
        <p:grpSpPr>
          <a:xfrm>
            <a:off x="352745" y="1268535"/>
            <a:ext cx="3960000" cy="1080000"/>
            <a:chOff x="155240" y="3666630"/>
            <a:chExt cx="3960000" cy="1037863"/>
          </a:xfrm>
        </p:grpSpPr>
        <p:sp>
          <p:nvSpPr>
            <p:cNvPr id="73" name="Прямоугольник: скругленные углы 72"/>
            <p:cNvSpPr/>
            <p:nvPr/>
          </p:nvSpPr>
          <p:spPr>
            <a:xfrm>
              <a:off x="155240" y="3666630"/>
              <a:ext cx="3960000" cy="103786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7" name="Рисунок 7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83354" y="3699239"/>
              <a:ext cx="990000" cy="997946"/>
            </a:xfrm>
            <a:prstGeom prst="rect">
              <a:avLst/>
            </a:prstGeom>
          </p:spPr>
        </p:pic>
        <p:sp>
          <p:nvSpPr>
            <p:cNvPr id="79" name="Стрелка: вправо 78"/>
            <p:cNvSpPr/>
            <p:nvPr/>
          </p:nvSpPr>
          <p:spPr>
            <a:xfrm rot="5400000">
              <a:off x="1151152" y="4129138"/>
              <a:ext cx="399178" cy="2772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80" name="Стрелка: вправо 79"/>
            <p:cNvSpPr/>
            <p:nvPr/>
          </p:nvSpPr>
          <p:spPr>
            <a:xfrm rot="10800000">
              <a:off x="1627393" y="4107944"/>
              <a:ext cx="396000" cy="27942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81" name="Стрелка: вправо 80"/>
            <p:cNvSpPr/>
            <p:nvPr/>
          </p:nvSpPr>
          <p:spPr>
            <a:xfrm rot="5400000">
              <a:off x="2150262" y="4109057"/>
              <a:ext cx="399178" cy="2772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82" name="Стрелка: вправо 81"/>
            <p:cNvSpPr/>
            <p:nvPr/>
          </p:nvSpPr>
          <p:spPr>
            <a:xfrm>
              <a:off x="2626503" y="4128026"/>
              <a:ext cx="396000" cy="27942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22" name="Рисунок 117" descr="Справка со сплошной заливкой"/>
            <p:cNvSpPr/>
            <p:nvPr/>
          </p:nvSpPr>
          <p:spPr>
            <a:xfrm>
              <a:off x="3260167" y="3827056"/>
              <a:ext cx="723900" cy="723900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390525 w 723900"/>
                <a:gd name="connsiteY10" fmla="*/ 407670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361950 w 723900"/>
                <a:gd name="connsiteY16" fmla="*/ 152400 h 723900"/>
                <a:gd name="connsiteX17" fmla="*/ 257175 w 723900"/>
                <a:gd name="connsiteY17" fmla="*/ 257175 h 723900"/>
                <a:gd name="connsiteX18" fmla="*/ 200025 w 723900"/>
                <a:gd name="connsiteY18" fmla="*/ 257175 h 723900"/>
                <a:gd name="connsiteX19" fmla="*/ 361950 w 723900"/>
                <a:gd name="connsiteY19" fmla="*/ 95250 h 723900"/>
                <a:gd name="connsiteX20" fmla="*/ 523875 w 723900"/>
                <a:gd name="connsiteY20" fmla="*/ 257175 h 723900"/>
                <a:gd name="connsiteX21" fmla="*/ 390525 w 723900"/>
                <a:gd name="connsiteY21" fmla="*/ 40767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28650"/>
                  </a:moveTo>
                  <a:cubicBezTo>
                    <a:pt x="335280" y="628650"/>
                    <a:pt x="314325" y="607695"/>
                    <a:pt x="314325" y="581025"/>
                  </a:cubicBezTo>
                  <a:cubicBezTo>
                    <a:pt x="314325" y="554355"/>
                    <a:pt x="335280" y="533400"/>
                    <a:pt x="361950" y="533400"/>
                  </a:cubicBezTo>
                  <a:cubicBezTo>
                    <a:pt x="388620" y="533400"/>
                    <a:pt x="409575" y="554355"/>
                    <a:pt x="409575" y="581025"/>
                  </a:cubicBezTo>
                  <a:cubicBezTo>
                    <a:pt x="409575" y="607695"/>
                    <a:pt x="388620" y="628650"/>
                    <a:pt x="361950" y="628650"/>
                  </a:cubicBezTo>
                  <a:close/>
                  <a:moveTo>
                    <a:pt x="390525" y="407670"/>
                  </a:moveTo>
                  <a:cubicBezTo>
                    <a:pt x="390525" y="432435"/>
                    <a:pt x="390525" y="495300"/>
                    <a:pt x="390525" y="495300"/>
                  </a:cubicBezTo>
                  <a:lnTo>
                    <a:pt x="333375" y="495300"/>
                  </a:lnTo>
                  <a:lnTo>
                    <a:pt x="333375" y="352425"/>
                  </a:lnTo>
                  <a:lnTo>
                    <a:pt x="361950" y="352425"/>
                  </a:lnTo>
                  <a:cubicBezTo>
                    <a:pt x="425768" y="352425"/>
                    <a:pt x="466725" y="315278"/>
                    <a:pt x="466725" y="257175"/>
                  </a:cubicBezTo>
                  <a:cubicBezTo>
                    <a:pt x="466725" y="197168"/>
                    <a:pt x="421958" y="152400"/>
                    <a:pt x="361950" y="152400"/>
                  </a:cubicBezTo>
                  <a:cubicBezTo>
                    <a:pt x="296228" y="152400"/>
                    <a:pt x="257175" y="191453"/>
                    <a:pt x="257175" y="257175"/>
                  </a:cubicBezTo>
                  <a:lnTo>
                    <a:pt x="200025" y="257175"/>
                  </a:lnTo>
                  <a:cubicBezTo>
                    <a:pt x="200025" y="160020"/>
                    <a:pt x="264795" y="95250"/>
                    <a:pt x="361950" y="95250"/>
                  </a:cubicBezTo>
                  <a:cubicBezTo>
                    <a:pt x="452438" y="95250"/>
                    <a:pt x="523875" y="166688"/>
                    <a:pt x="523875" y="257175"/>
                  </a:cubicBezTo>
                  <a:cubicBezTo>
                    <a:pt x="523875" y="338138"/>
                    <a:pt x="470535" y="396240"/>
                    <a:pt x="390525" y="40767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87" name="Группа 186"/>
          <p:cNvGrpSpPr/>
          <p:nvPr/>
        </p:nvGrpSpPr>
        <p:grpSpPr>
          <a:xfrm>
            <a:off x="353390" y="1260930"/>
            <a:ext cx="3960000" cy="1080000"/>
            <a:chOff x="485120" y="5911853"/>
            <a:chExt cx="3960000" cy="1080000"/>
          </a:xfrm>
        </p:grpSpPr>
        <p:grpSp>
          <p:nvGrpSpPr>
            <p:cNvPr id="179" name="Группа 178"/>
            <p:cNvGrpSpPr/>
            <p:nvPr/>
          </p:nvGrpSpPr>
          <p:grpSpPr>
            <a:xfrm>
              <a:off x="485120" y="5911853"/>
              <a:ext cx="3960000" cy="1080000"/>
              <a:chOff x="155240" y="3666630"/>
              <a:chExt cx="3960000" cy="1037863"/>
            </a:xfrm>
          </p:grpSpPr>
          <p:sp>
            <p:nvSpPr>
              <p:cNvPr id="180" name="Прямоугольник: скругленные углы 179"/>
              <p:cNvSpPr/>
              <p:nvPr/>
            </p:nvSpPr>
            <p:spPr>
              <a:xfrm>
                <a:off x="155240" y="3666630"/>
                <a:ext cx="3960000" cy="1037863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81" name="Рисунок 180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83354" y="3699239"/>
                <a:ext cx="990000" cy="997946"/>
              </a:xfrm>
              <a:prstGeom prst="rect">
                <a:avLst/>
              </a:prstGeom>
            </p:spPr>
          </p:pic>
          <p:sp>
            <p:nvSpPr>
              <p:cNvPr id="182" name="Стрелка: вправо 181"/>
              <p:cNvSpPr/>
              <p:nvPr/>
            </p:nvSpPr>
            <p:spPr>
              <a:xfrm rot="5400000">
                <a:off x="1151152" y="4129138"/>
                <a:ext cx="399178" cy="2772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83" name="Стрелка: вправо 182"/>
              <p:cNvSpPr/>
              <p:nvPr/>
            </p:nvSpPr>
            <p:spPr>
              <a:xfrm rot="10800000">
                <a:off x="1627393" y="4107944"/>
                <a:ext cx="396000" cy="279425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84" name="Стрелка: вправо 183"/>
              <p:cNvSpPr/>
              <p:nvPr/>
            </p:nvSpPr>
            <p:spPr>
              <a:xfrm rot="5400000">
                <a:off x="2150262" y="4109057"/>
                <a:ext cx="399178" cy="2772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85" name="Стрелка: вправо 184"/>
              <p:cNvSpPr/>
              <p:nvPr/>
            </p:nvSpPr>
            <p:spPr>
              <a:xfrm>
                <a:off x="2626503" y="4128026"/>
                <a:ext cx="396000" cy="279425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86" name="Рисунок 117" descr="Справка со сплошной заливкой"/>
              <p:cNvSpPr/>
              <p:nvPr/>
            </p:nvSpPr>
            <p:spPr>
              <a:xfrm>
                <a:off x="3260167" y="3827056"/>
                <a:ext cx="723900" cy="723900"/>
              </a:xfrm>
              <a:custGeom>
                <a:avLst/>
                <a:gdLst>
                  <a:gd name="connsiteX0" fmla="*/ 361950 w 723900"/>
                  <a:gd name="connsiteY0" fmla="*/ 0 h 723900"/>
                  <a:gd name="connsiteX1" fmla="*/ 0 w 723900"/>
                  <a:gd name="connsiteY1" fmla="*/ 361950 h 723900"/>
                  <a:gd name="connsiteX2" fmla="*/ 361950 w 723900"/>
                  <a:gd name="connsiteY2" fmla="*/ 723900 h 723900"/>
                  <a:gd name="connsiteX3" fmla="*/ 723900 w 723900"/>
                  <a:gd name="connsiteY3" fmla="*/ 361950 h 723900"/>
                  <a:gd name="connsiteX4" fmla="*/ 361950 w 723900"/>
                  <a:gd name="connsiteY4" fmla="*/ 0 h 723900"/>
                  <a:gd name="connsiteX5" fmla="*/ 361950 w 723900"/>
                  <a:gd name="connsiteY5" fmla="*/ 628650 h 723900"/>
                  <a:gd name="connsiteX6" fmla="*/ 314325 w 723900"/>
                  <a:gd name="connsiteY6" fmla="*/ 581025 h 723900"/>
                  <a:gd name="connsiteX7" fmla="*/ 361950 w 723900"/>
                  <a:gd name="connsiteY7" fmla="*/ 533400 h 723900"/>
                  <a:gd name="connsiteX8" fmla="*/ 409575 w 723900"/>
                  <a:gd name="connsiteY8" fmla="*/ 581025 h 723900"/>
                  <a:gd name="connsiteX9" fmla="*/ 361950 w 723900"/>
                  <a:gd name="connsiteY9" fmla="*/ 628650 h 723900"/>
                  <a:gd name="connsiteX10" fmla="*/ 390525 w 723900"/>
                  <a:gd name="connsiteY10" fmla="*/ 407670 h 723900"/>
                  <a:gd name="connsiteX11" fmla="*/ 390525 w 723900"/>
                  <a:gd name="connsiteY11" fmla="*/ 495300 h 723900"/>
                  <a:gd name="connsiteX12" fmla="*/ 333375 w 723900"/>
                  <a:gd name="connsiteY12" fmla="*/ 495300 h 723900"/>
                  <a:gd name="connsiteX13" fmla="*/ 333375 w 723900"/>
                  <a:gd name="connsiteY13" fmla="*/ 352425 h 723900"/>
                  <a:gd name="connsiteX14" fmla="*/ 361950 w 723900"/>
                  <a:gd name="connsiteY14" fmla="*/ 352425 h 723900"/>
                  <a:gd name="connsiteX15" fmla="*/ 466725 w 723900"/>
                  <a:gd name="connsiteY15" fmla="*/ 257175 h 723900"/>
                  <a:gd name="connsiteX16" fmla="*/ 361950 w 723900"/>
                  <a:gd name="connsiteY16" fmla="*/ 152400 h 723900"/>
                  <a:gd name="connsiteX17" fmla="*/ 257175 w 723900"/>
                  <a:gd name="connsiteY17" fmla="*/ 257175 h 723900"/>
                  <a:gd name="connsiteX18" fmla="*/ 200025 w 723900"/>
                  <a:gd name="connsiteY18" fmla="*/ 257175 h 723900"/>
                  <a:gd name="connsiteX19" fmla="*/ 361950 w 723900"/>
                  <a:gd name="connsiteY19" fmla="*/ 95250 h 723900"/>
                  <a:gd name="connsiteX20" fmla="*/ 523875 w 723900"/>
                  <a:gd name="connsiteY20" fmla="*/ 257175 h 723900"/>
                  <a:gd name="connsiteX21" fmla="*/ 390525 w 723900"/>
                  <a:gd name="connsiteY21" fmla="*/ 40767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23900" h="723900">
                    <a:moveTo>
                      <a:pt x="361950" y="0"/>
                    </a:move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161925"/>
                      <a:pt x="561975" y="0"/>
                      <a:pt x="361950" y="0"/>
                    </a:cubicBezTo>
                    <a:close/>
                    <a:moveTo>
                      <a:pt x="361950" y="628650"/>
                    </a:moveTo>
                    <a:cubicBezTo>
                      <a:pt x="335280" y="628650"/>
                      <a:pt x="314325" y="607695"/>
                      <a:pt x="314325" y="581025"/>
                    </a:cubicBezTo>
                    <a:cubicBezTo>
                      <a:pt x="314325" y="554355"/>
                      <a:pt x="335280" y="533400"/>
                      <a:pt x="361950" y="533400"/>
                    </a:cubicBezTo>
                    <a:cubicBezTo>
                      <a:pt x="388620" y="533400"/>
                      <a:pt x="409575" y="554355"/>
                      <a:pt x="409575" y="581025"/>
                    </a:cubicBezTo>
                    <a:cubicBezTo>
                      <a:pt x="409575" y="607695"/>
                      <a:pt x="388620" y="628650"/>
                      <a:pt x="361950" y="628650"/>
                    </a:cubicBezTo>
                    <a:close/>
                    <a:moveTo>
                      <a:pt x="390525" y="407670"/>
                    </a:moveTo>
                    <a:cubicBezTo>
                      <a:pt x="390525" y="432435"/>
                      <a:pt x="390525" y="495300"/>
                      <a:pt x="390525" y="495300"/>
                    </a:cubicBezTo>
                    <a:lnTo>
                      <a:pt x="333375" y="495300"/>
                    </a:lnTo>
                    <a:lnTo>
                      <a:pt x="333375" y="352425"/>
                    </a:lnTo>
                    <a:lnTo>
                      <a:pt x="361950" y="352425"/>
                    </a:lnTo>
                    <a:cubicBezTo>
                      <a:pt x="425768" y="352425"/>
                      <a:pt x="466725" y="315278"/>
                      <a:pt x="466725" y="257175"/>
                    </a:cubicBezTo>
                    <a:cubicBezTo>
                      <a:pt x="466725" y="197168"/>
                      <a:pt x="421958" y="152400"/>
                      <a:pt x="361950" y="152400"/>
                    </a:cubicBezTo>
                    <a:cubicBezTo>
                      <a:pt x="296228" y="152400"/>
                      <a:pt x="257175" y="191453"/>
                      <a:pt x="257175" y="257175"/>
                    </a:cubicBezTo>
                    <a:lnTo>
                      <a:pt x="200025" y="257175"/>
                    </a:lnTo>
                    <a:cubicBezTo>
                      <a:pt x="200025" y="160020"/>
                      <a:pt x="264795" y="95250"/>
                      <a:pt x="361950" y="95250"/>
                    </a:cubicBezTo>
                    <a:cubicBezTo>
                      <a:pt x="452438" y="95250"/>
                      <a:pt x="523875" y="166688"/>
                      <a:pt x="523875" y="257175"/>
                    </a:cubicBezTo>
                    <a:cubicBezTo>
                      <a:pt x="523875" y="338138"/>
                      <a:pt x="470535" y="396240"/>
                      <a:pt x="390525" y="40767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78" name="Рисунок 77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461746" y="6015653"/>
              <a:ext cx="900000" cy="9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32" name="Группа 131"/>
          <p:cNvGrpSpPr/>
          <p:nvPr/>
        </p:nvGrpSpPr>
        <p:grpSpPr>
          <a:xfrm>
            <a:off x="361498" y="1269151"/>
            <a:ext cx="3960000" cy="1082724"/>
            <a:chOff x="124316" y="4767016"/>
            <a:chExt cx="3960000" cy="1082724"/>
          </a:xfrm>
        </p:grpSpPr>
        <p:sp>
          <p:nvSpPr>
            <p:cNvPr id="75" name="Прямоугольник: скругленные углы 74"/>
            <p:cNvSpPr/>
            <p:nvPr/>
          </p:nvSpPr>
          <p:spPr>
            <a:xfrm>
              <a:off x="124316" y="4767016"/>
              <a:ext cx="3960000" cy="108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4" name="Рисунок 8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32090" y="4829814"/>
              <a:ext cx="1019926" cy="1019926"/>
            </a:xfrm>
            <a:prstGeom prst="rect">
              <a:avLst/>
            </a:prstGeom>
          </p:spPr>
        </p:pic>
        <p:sp>
          <p:nvSpPr>
            <p:cNvPr id="85" name="Стрелка: вправо 84"/>
            <p:cNvSpPr/>
            <p:nvPr/>
          </p:nvSpPr>
          <p:spPr>
            <a:xfrm rot="5400000">
              <a:off x="1140678" y="5218670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86" name="Стрелка: вправо 85"/>
            <p:cNvSpPr/>
            <p:nvPr/>
          </p:nvSpPr>
          <p:spPr>
            <a:xfrm rot="16200000">
              <a:off x="1599449" y="5187793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87" name="Стрелка: вправо 86"/>
            <p:cNvSpPr/>
            <p:nvPr/>
          </p:nvSpPr>
          <p:spPr>
            <a:xfrm rot="16200000">
              <a:off x="2131781" y="5187793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88" name="Стрелка: вправо 87"/>
            <p:cNvSpPr/>
            <p:nvPr/>
          </p:nvSpPr>
          <p:spPr>
            <a:xfrm rot="10800000">
              <a:off x="2662171" y="5190832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19" name="Рисунок 117" descr="Справка со сплошной заливкой"/>
            <p:cNvSpPr/>
            <p:nvPr/>
          </p:nvSpPr>
          <p:spPr>
            <a:xfrm>
              <a:off x="3201632" y="4941135"/>
              <a:ext cx="723900" cy="723900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390525 w 723900"/>
                <a:gd name="connsiteY10" fmla="*/ 407670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361950 w 723900"/>
                <a:gd name="connsiteY16" fmla="*/ 152400 h 723900"/>
                <a:gd name="connsiteX17" fmla="*/ 257175 w 723900"/>
                <a:gd name="connsiteY17" fmla="*/ 257175 h 723900"/>
                <a:gd name="connsiteX18" fmla="*/ 200025 w 723900"/>
                <a:gd name="connsiteY18" fmla="*/ 257175 h 723900"/>
                <a:gd name="connsiteX19" fmla="*/ 361950 w 723900"/>
                <a:gd name="connsiteY19" fmla="*/ 95250 h 723900"/>
                <a:gd name="connsiteX20" fmla="*/ 523875 w 723900"/>
                <a:gd name="connsiteY20" fmla="*/ 257175 h 723900"/>
                <a:gd name="connsiteX21" fmla="*/ 390525 w 723900"/>
                <a:gd name="connsiteY21" fmla="*/ 40767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28650"/>
                  </a:moveTo>
                  <a:cubicBezTo>
                    <a:pt x="335280" y="628650"/>
                    <a:pt x="314325" y="607695"/>
                    <a:pt x="314325" y="581025"/>
                  </a:cubicBezTo>
                  <a:cubicBezTo>
                    <a:pt x="314325" y="554355"/>
                    <a:pt x="335280" y="533400"/>
                    <a:pt x="361950" y="533400"/>
                  </a:cubicBezTo>
                  <a:cubicBezTo>
                    <a:pt x="388620" y="533400"/>
                    <a:pt x="409575" y="554355"/>
                    <a:pt x="409575" y="581025"/>
                  </a:cubicBezTo>
                  <a:cubicBezTo>
                    <a:pt x="409575" y="607695"/>
                    <a:pt x="388620" y="628650"/>
                    <a:pt x="361950" y="628650"/>
                  </a:cubicBezTo>
                  <a:close/>
                  <a:moveTo>
                    <a:pt x="390525" y="407670"/>
                  </a:moveTo>
                  <a:cubicBezTo>
                    <a:pt x="390525" y="432435"/>
                    <a:pt x="390525" y="495300"/>
                    <a:pt x="390525" y="495300"/>
                  </a:cubicBezTo>
                  <a:lnTo>
                    <a:pt x="333375" y="495300"/>
                  </a:lnTo>
                  <a:lnTo>
                    <a:pt x="333375" y="352425"/>
                  </a:lnTo>
                  <a:lnTo>
                    <a:pt x="361950" y="352425"/>
                  </a:lnTo>
                  <a:cubicBezTo>
                    <a:pt x="425768" y="352425"/>
                    <a:pt x="466725" y="315278"/>
                    <a:pt x="466725" y="257175"/>
                  </a:cubicBezTo>
                  <a:cubicBezTo>
                    <a:pt x="466725" y="197168"/>
                    <a:pt x="421958" y="152400"/>
                    <a:pt x="361950" y="152400"/>
                  </a:cubicBezTo>
                  <a:cubicBezTo>
                    <a:pt x="296228" y="152400"/>
                    <a:pt x="257175" y="191453"/>
                    <a:pt x="257175" y="257175"/>
                  </a:cubicBezTo>
                  <a:lnTo>
                    <a:pt x="200025" y="257175"/>
                  </a:lnTo>
                  <a:cubicBezTo>
                    <a:pt x="200025" y="160020"/>
                    <a:pt x="264795" y="95250"/>
                    <a:pt x="361950" y="95250"/>
                  </a:cubicBezTo>
                  <a:cubicBezTo>
                    <a:pt x="452438" y="95250"/>
                    <a:pt x="523875" y="166688"/>
                    <a:pt x="523875" y="257175"/>
                  </a:cubicBezTo>
                  <a:cubicBezTo>
                    <a:pt x="523875" y="338138"/>
                    <a:pt x="470535" y="396240"/>
                    <a:pt x="390525" y="40767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78" name="Группа 177"/>
          <p:cNvGrpSpPr/>
          <p:nvPr/>
        </p:nvGrpSpPr>
        <p:grpSpPr>
          <a:xfrm>
            <a:off x="367901" y="1266726"/>
            <a:ext cx="3960000" cy="1082724"/>
            <a:chOff x="485120" y="4373155"/>
            <a:chExt cx="3960000" cy="1082724"/>
          </a:xfrm>
        </p:grpSpPr>
        <p:grpSp>
          <p:nvGrpSpPr>
            <p:cNvPr id="170" name="Группа 169"/>
            <p:cNvGrpSpPr/>
            <p:nvPr/>
          </p:nvGrpSpPr>
          <p:grpSpPr>
            <a:xfrm>
              <a:off x="485120" y="4373155"/>
              <a:ext cx="3960000" cy="1082724"/>
              <a:chOff x="124316" y="4767016"/>
              <a:chExt cx="3960000" cy="1082724"/>
            </a:xfrm>
          </p:grpSpPr>
          <p:sp>
            <p:nvSpPr>
              <p:cNvPr id="171" name="Прямоугольник: скругленные углы 170"/>
              <p:cNvSpPr/>
              <p:nvPr/>
            </p:nvSpPr>
            <p:spPr>
              <a:xfrm>
                <a:off x="124316" y="4767016"/>
                <a:ext cx="396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72" name="Рисунок 17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32090" y="4829814"/>
                <a:ext cx="1019926" cy="1019926"/>
              </a:xfrm>
              <a:prstGeom prst="rect">
                <a:avLst/>
              </a:prstGeom>
            </p:spPr>
          </p:pic>
          <p:sp>
            <p:nvSpPr>
              <p:cNvPr id="173" name="Стрелка: вправо 172"/>
              <p:cNvSpPr/>
              <p:nvPr/>
            </p:nvSpPr>
            <p:spPr>
              <a:xfrm rot="5400000">
                <a:off x="1140678" y="5218670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74" name="Стрелка: вправо 173"/>
              <p:cNvSpPr/>
              <p:nvPr/>
            </p:nvSpPr>
            <p:spPr>
              <a:xfrm rot="16200000">
                <a:off x="1599449" y="5187793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75" name="Стрелка: вправо 174"/>
              <p:cNvSpPr/>
              <p:nvPr/>
            </p:nvSpPr>
            <p:spPr>
              <a:xfrm rot="16200000">
                <a:off x="2131781" y="5187793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76" name="Стрелка: вправо 175"/>
              <p:cNvSpPr/>
              <p:nvPr/>
            </p:nvSpPr>
            <p:spPr>
              <a:xfrm rot="10800000">
                <a:off x="2662171" y="5190832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77" name="Рисунок 117" descr="Справка со сплошной заливкой"/>
              <p:cNvSpPr/>
              <p:nvPr/>
            </p:nvSpPr>
            <p:spPr>
              <a:xfrm>
                <a:off x="3201632" y="4941135"/>
                <a:ext cx="723900" cy="723900"/>
              </a:xfrm>
              <a:custGeom>
                <a:avLst/>
                <a:gdLst>
                  <a:gd name="connsiteX0" fmla="*/ 361950 w 723900"/>
                  <a:gd name="connsiteY0" fmla="*/ 0 h 723900"/>
                  <a:gd name="connsiteX1" fmla="*/ 0 w 723900"/>
                  <a:gd name="connsiteY1" fmla="*/ 361950 h 723900"/>
                  <a:gd name="connsiteX2" fmla="*/ 361950 w 723900"/>
                  <a:gd name="connsiteY2" fmla="*/ 723900 h 723900"/>
                  <a:gd name="connsiteX3" fmla="*/ 723900 w 723900"/>
                  <a:gd name="connsiteY3" fmla="*/ 361950 h 723900"/>
                  <a:gd name="connsiteX4" fmla="*/ 361950 w 723900"/>
                  <a:gd name="connsiteY4" fmla="*/ 0 h 723900"/>
                  <a:gd name="connsiteX5" fmla="*/ 361950 w 723900"/>
                  <a:gd name="connsiteY5" fmla="*/ 628650 h 723900"/>
                  <a:gd name="connsiteX6" fmla="*/ 314325 w 723900"/>
                  <a:gd name="connsiteY6" fmla="*/ 581025 h 723900"/>
                  <a:gd name="connsiteX7" fmla="*/ 361950 w 723900"/>
                  <a:gd name="connsiteY7" fmla="*/ 533400 h 723900"/>
                  <a:gd name="connsiteX8" fmla="*/ 409575 w 723900"/>
                  <a:gd name="connsiteY8" fmla="*/ 581025 h 723900"/>
                  <a:gd name="connsiteX9" fmla="*/ 361950 w 723900"/>
                  <a:gd name="connsiteY9" fmla="*/ 628650 h 723900"/>
                  <a:gd name="connsiteX10" fmla="*/ 390525 w 723900"/>
                  <a:gd name="connsiteY10" fmla="*/ 407670 h 723900"/>
                  <a:gd name="connsiteX11" fmla="*/ 390525 w 723900"/>
                  <a:gd name="connsiteY11" fmla="*/ 495300 h 723900"/>
                  <a:gd name="connsiteX12" fmla="*/ 333375 w 723900"/>
                  <a:gd name="connsiteY12" fmla="*/ 495300 h 723900"/>
                  <a:gd name="connsiteX13" fmla="*/ 333375 w 723900"/>
                  <a:gd name="connsiteY13" fmla="*/ 352425 h 723900"/>
                  <a:gd name="connsiteX14" fmla="*/ 361950 w 723900"/>
                  <a:gd name="connsiteY14" fmla="*/ 352425 h 723900"/>
                  <a:gd name="connsiteX15" fmla="*/ 466725 w 723900"/>
                  <a:gd name="connsiteY15" fmla="*/ 257175 h 723900"/>
                  <a:gd name="connsiteX16" fmla="*/ 361950 w 723900"/>
                  <a:gd name="connsiteY16" fmla="*/ 152400 h 723900"/>
                  <a:gd name="connsiteX17" fmla="*/ 257175 w 723900"/>
                  <a:gd name="connsiteY17" fmla="*/ 257175 h 723900"/>
                  <a:gd name="connsiteX18" fmla="*/ 200025 w 723900"/>
                  <a:gd name="connsiteY18" fmla="*/ 257175 h 723900"/>
                  <a:gd name="connsiteX19" fmla="*/ 361950 w 723900"/>
                  <a:gd name="connsiteY19" fmla="*/ 95250 h 723900"/>
                  <a:gd name="connsiteX20" fmla="*/ 523875 w 723900"/>
                  <a:gd name="connsiteY20" fmla="*/ 257175 h 723900"/>
                  <a:gd name="connsiteX21" fmla="*/ 390525 w 723900"/>
                  <a:gd name="connsiteY21" fmla="*/ 40767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23900" h="723900">
                    <a:moveTo>
                      <a:pt x="361950" y="0"/>
                    </a:move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161925"/>
                      <a:pt x="561975" y="0"/>
                      <a:pt x="361950" y="0"/>
                    </a:cubicBezTo>
                    <a:close/>
                    <a:moveTo>
                      <a:pt x="361950" y="628650"/>
                    </a:moveTo>
                    <a:cubicBezTo>
                      <a:pt x="335280" y="628650"/>
                      <a:pt x="314325" y="607695"/>
                      <a:pt x="314325" y="581025"/>
                    </a:cubicBezTo>
                    <a:cubicBezTo>
                      <a:pt x="314325" y="554355"/>
                      <a:pt x="335280" y="533400"/>
                      <a:pt x="361950" y="533400"/>
                    </a:cubicBezTo>
                    <a:cubicBezTo>
                      <a:pt x="388620" y="533400"/>
                      <a:pt x="409575" y="554355"/>
                      <a:pt x="409575" y="581025"/>
                    </a:cubicBezTo>
                    <a:cubicBezTo>
                      <a:pt x="409575" y="607695"/>
                      <a:pt x="388620" y="628650"/>
                      <a:pt x="361950" y="628650"/>
                    </a:cubicBezTo>
                    <a:close/>
                    <a:moveTo>
                      <a:pt x="390525" y="407670"/>
                    </a:moveTo>
                    <a:cubicBezTo>
                      <a:pt x="390525" y="432435"/>
                      <a:pt x="390525" y="495300"/>
                      <a:pt x="390525" y="495300"/>
                    </a:cubicBezTo>
                    <a:lnTo>
                      <a:pt x="333375" y="495300"/>
                    </a:lnTo>
                    <a:lnTo>
                      <a:pt x="333375" y="352425"/>
                    </a:lnTo>
                    <a:lnTo>
                      <a:pt x="361950" y="352425"/>
                    </a:lnTo>
                    <a:cubicBezTo>
                      <a:pt x="425768" y="352425"/>
                      <a:pt x="466725" y="315278"/>
                      <a:pt x="466725" y="257175"/>
                    </a:cubicBezTo>
                    <a:cubicBezTo>
                      <a:pt x="466725" y="197168"/>
                      <a:pt x="421958" y="152400"/>
                      <a:pt x="361950" y="152400"/>
                    </a:cubicBezTo>
                    <a:cubicBezTo>
                      <a:pt x="296228" y="152400"/>
                      <a:pt x="257175" y="191453"/>
                      <a:pt x="257175" y="257175"/>
                    </a:cubicBezTo>
                    <a:lnTo>
                      <a:pt x="200025" y="257175"/>
                    </a:lnTo>
                    <a:cubicBezTo>
                      <a:pt x="200025" y="160020"/>
                      <a:pt x="264795" y="95250"/>
                      <a:pt x="361950" y="95250"/>
                    </a:cubicBezTo>
                    <a:cubicBezTo>
                      <a:pt x="452438" y="95250"/>
                      <a:pt x="523875" y="166688"/>
                      <a:pt x="523875" y="257175"/>
                    </a:cubicBezTo>
                    <a:cubicBezTo>
                      <a:pt x="523875" y="338138"/>
                      <a:pt x="470535" y="396240"/>
                      <a:pt x="390525" y="40767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89" name="Рисунок 8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3439280" y="4476955"/>
              <a:ext cx="900000" cy="9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39" name="Группа 138"/>
          <p:cNvGrpSpPr/>
          <p:nvPr/>
        </p:nvGrpSpPr>
        <p:grpSpPr>
          <a:xfrm>
            <a:off x="351685" y="1262501"/>
            <a:ext cx="3960000" cy="1080000"/>
            <a:chOff x="136846" y="5843295"/>
            <a:chExt cx="3960000" cy="1080000"/>
          </a:xfrm>
        </p:grpSpPr>
        <p:sp>
          <p:nvSpPr>
            <p:cNvPr id="76" name="Прямоугольник: скругленные углы 75"/>
            <p:cNvSpPr/>
            <p:nvPr/>
          </p:nvSpPr>
          <p:spPr>
            <a:xfrm>
              <a:off x="136846" y="5843295"/>
              <a:ext cx="3960000" cy="108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2" name="Рисунок 9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41392" y="5911138"/>
              <a:ext cx="900000" cy="900000"/>
            </a:xfrm>
            <a:prstGeom prst="rect">
              <a:avLst/>
            </a:prstGeom>
          </p:spPr>
        </p:pic>
        <p:sp>
          <p:nvSpPr>
            <p:cNvPr id="94" name="Стрелка: вправо 93"/>
            <p:cNvSpPr/>
            <p:nvPr/>
          </p:nvSpPr>
          <p:spPr>
            <a:xfrm rot="10800000">
              <a:off x="1420893" y="6318072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95" name="Стрелка: вправо 94"/>
            <p:cNvSpPr/>
            <p:nvPr/>
          </p:nvSpPr>
          <p:spPr>
            <a:xfrm rot="16200000">
              <a:off x="1014286" y="6294833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96" name="Стрелка: вправо 95"/>
            <p:cNvSpPr/>
            <p:nvPr/>
          </p:nvSpPr>
          <p:spPr>
            <a:xfrm rot="5400000">
              <a:off x="1874116" y="6354159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97" name="Стрелка: вправо 96"/>
            <p:cNvSpPr/>
            <p:nvPr/>
          </p:nvSpPr>
          <p:spPr>
            <a:xfrm rot="10800000">
              <a:off x="2287481" y="6318072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00" name="Стрелка: вправо 99"/>
            <p:cNvSpPr/>
            <p:nvPr/>
          </p:nvSpPr>
          <p:spPr>
            <a:xfrm rot="16200000">
              <a:off x="2731559" y="6302535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24" name="Рисунок 117" descr="Справка со сплошной заливкой"/>
            <p:cNvSpPr/>
            <p:nvPr/>
          </p:nvSpPr>
          <p:spPr>
            <a:xfrm>
              <a:off x="3184781" y="6017965"/>
              <a:ext cx="723900" cy="723900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390525 w 723900"/>
                <a:gd name="connsiteY10" fmla="*/ 407670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361950 w 723900"/>
                <a:gd name="connsiteY16" fmla="*/ 152400 h 723900"/>
                <a:gd name="connsiteX17" fmla="*/ 257175 w 723900"/>
                <a:gd name="connsiteY17" fmla="*/ 257175 h 723900"/>
                <a:gd name="connsiteX18" fmla="*/ 200025 w 723900"/>
                <a:gd name="connsiteY18" fmla="*/ 257175 h 723900"/>
                <a:gd name="connsiteX19" fmla="*/ 361950 w 723900"/>
                <a:gd name="connsiteY19" fmla="*/ 95250 h 723900"/>
                <a:gd name="connsiteX20" fmla="*/ 523875 w 723900"/>
                <a:gd name="connsiteY20" fmla="*/ 257175 h 723900"/>
                <a:gd name="connsiteX21" fmla="*/ 390525 w 723900"/>
                <a:gd name="connsiteY21" fmla="*/ 40767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28650"/>
                  </a:moveTo>
                  <a:cubicBezTo>
                    <a:pt x="335280" y="628650"/>
                    <a:pt x="314325" y="607695"/>
                    <a:pt x="314325" y="581025"/>
                  </a:cubicBezTo>
                  <a:cubicBezTo>
                    <a:pt x="314325" y="554355"/>
                    <a:pt x="335280" y="533400"/>
                    <a:pt x="361950" y="533400"/>
                  </a:cubicBezTo>
                  <a:cubicBezTo>
                    <a:pt x="388620" y="533400"/>
                    <a:pt x="409575" y="554355"/>
                    <a:pt x="409575" y="581025"/>
                  </a:cubicBezTo>
                  <a:cubicBezTo>
                    <a:pt x="409575" y="607695"/>
                    <a:pt x="388620" y="628650"/>
                    <a:pt x="361950" y="628650"/>
                  </a:cubicBezTo>
                  <a:close/>
                  <a:moveTo>
                    <a:pt x="390525" y="407670"/>
                  </a:moveTo>
                  <a:cubicBezTo>
                    <a:pt x="390525" y="432435"/>
                    <a:pt x="390525" y="495300"/>
                    <a:pt x="390525" y="495300"/>
                  </a:cubicBezTo>
                  <a:lnTo>
                    <a:pt x="333375" y="495300"/>
                  </a:lnTo>
                  <a:lnTo>
                    <a:pt x="333375" y="352425"/>
                  </a:lnTo>
                  <a:lnTo>
                    <a:pt x="361950" y="352425"/>
                  </a:lnTo>
                  <a:cubicBezTo>
                    <a:pt x="425768" y="352425"/>
                    <a:pt x="466725" y="315278"/>
                    <a:pt x="466725" y="257175"/>
                  </a:cubicBezTo>
                  <a:cubicBezTo>
                    <a:pt x="466725" y="197168"/>
                    <a:pt x="421958" y="152400"/>
                    <a:pt x="361950" y="152400"/>
                  </a:cubicBezTo>
                  <a:cubicBezTo>
                    <a:pt x="296228" y="152400"/>
                    <a:pt x="257175" y="191453"/>
                    <a:pt x="257175" y="257175"/>
                  </a:cubicBezTo>
                  <a:lnTo>
                    <a:pt x="200025" y="257175"/>
                  </a:lnTo>
                  <a:cubicBezTo>
                    <a:pt x="200025" y="160020"/>
                    <a:pt x="264795" y="95250"/>
                    <a:pt x="361950" y="95250"/>
                  </a:cubicBezTo>
                  <a:cubicBezTo>
                    <a:pt x="452438" y="95250"/>
                    <a:pt x="523875" y="166688"/>
                    <a:pt x="523875" y="257175"/>
                  </a:cubicBezTo>
                  <a:cubicBezTo>
                    <a:pt x="523875" y="338138"/>
                    <a:pt x="470535" y="396240"/>
                    <a:pt x="390525" y="40767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51" name="Группа 150"/>
          <p:cNvGrpSpPr/>
          <p:nvPr/>
        </p:nvGrpSpPr>
        <p:grpSpPr>
          <a:xfrm>
            <a:off x="345173" y="1265518"/>
            <a:ext cx="3960000" cy="1080000"/>
            <a:chOff x="314060" y="624315"/>
            <a:chExt cx="3960000" cy="1080000"/>
          </a:xfrm>
        </p:grpSpPr>
        <p:grpSp>
          <p:nvGrpSpPr>
            <p:cNvPr id="142" name="Группа 141"/>
            <p:cNvGrpSpPr/>
            <p:nvPr/>
          </p:nvGrpSpPr>
          <p:grpSpPr>
            <a:xfrm>
              <a:off x="314060" y="624315"/>
              <a:ext cx="3960000" cy="1080000"/>
              <a:chOff x="136846" y="5843295"/>
              <a:chExt cx="3960000" cy="1080000"/>
            </a:xfrm>
          </p:grpSpPr>
          <p:sp>
            <p:nvSpPr>
              <p:cNvPr id="143" name="Прямоугольник: скругленные углы 142"/>
              <p:cNvSpPr/>
              <p:nvPr/>
            </p:nvSpPr>
            <p:spPr>
              <a:xfrm>
                <a:off x="136846" y="5843295"/>
                <a:ext cx="396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44" name="Рисунок 143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1392" y="5911138"/>
                <a:ext cx="900000" cy="900000"/>
              </a:xfrm>
              <a:prstGeom prst="rect">
                <a:avLst/>
              </a:prstGeom>
            </p:spPr>
          </p:pic>
          <p:sp>
            <p:nvSpPr>
              <p:cNvPr id="145" name="Стрелка: вправо 144"/>
              <p:cNvSpPr/>
              <p:nvPr/>
            </p:nvSpPr>
            <p:spPr>
              <a:xfrm rot="10800000">
                <a:off x="1420893" y="6318072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46" name="Стрелка: вправо 145"/>
              <p:cNvSpPr/>
              <p:nvPr/>
            </p:nvSpPr>
            <p:spPr>
              <a:xfrm rot="16200000">
                <a:off x="1014286" y="6294833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47" name="Стрелка: вправо 146"/>
              <p:cNvSpPr/>
              <p:nvPr/>
            </p:nvSpPr>
            <p:spPr>
              <a:xfrm rot="5400000">
                <a:off x="1874116" y="6354159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48" name="Стрелка: вправо 147"/>
              <p:cNvSpPr/>
              <p:nvPr/>
            </p:nvSpPr>
            <p:spPr>
              <a:xfrm rot="10800000">
                <a:off x="2287481" y="6318072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49" name="Стрелка: вправо 148"/>
              <p:cNvSpPr/>
              <p:nvPr/>
            </p:nvSpPr>
            <p:spPr>
              <a:xfrm rot="16200000">
                <a:off x="2731559" y="6302535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50" name="Рисунок 117" descr="Справка со сплошной заливкой"/>
              <p:cNvSpPr/>
              <p:nvPr/>
            </p:nvSpPr>
            <p:spPr>
              <a:xfrm>
                <a:off x="3184781" y="6017965"/>
                <a:ext cx="723900" cy="723900"/>
              </a:xfrm>
              <a:custGeom>
                <a:avLst/>
                <a:gdLst>
                  <a:gd name="connsiteX0" fmla="*/ 361950 w 723900"/>
                  <a:gd name="connsiteY0" fmla="*/ 0 h 723900"/>
                  <a:gd name="connsiteX1" fmla="*/ 0 w 723900"/>
                  <a:gd name="connsiteY1" fmla="*/ 361950 h 723900"/>
                  <a:gd name="connsiteX2" fmla="*/ 361950 w 723900"/>
                  <a:gd name="connsiteY2" fmla="*/ 723900 h 723900"/>
                  <a:gd name="connsiteX3" fmla="*/ 723900 w 723900"/>
                  <a:gd name="connsiteY3" fmla="*/ 361950 h 723900"/>
                  <a:gd name="connsiteX4" fmla="*/ 361950 w 723900"/>
                  <a:gd name="connsiteY4" fmla="*/ 0 h 723900"/>
                  <a:gd name="connsiteX5" fmla="*/ 361950 w 723900"/>
                  <a:gd name="connsiteY5" fmla="*/ 628650 h 723900"/>
                  <a:gd name="connsiteX6" fmla="*/ 314325 w 723900"/>
                  <a:gd name="connsiteY6" fmla="*/ 581025 h 723900"/>
                  <a:gd name="connsiteX7" fmla="*/ 361950 w 723900"/>
                  <a:gd name="connsiteY7" fmla="*/ 533400 h 723900"/>
                  <a:gd name="connsiteX8" fmla="*/ 409575 w 723900"/>
                  <a:gd name="connsiteY8" fmla="*/ 581025 h 723900"/>
                  <a:gd name="connsiteX9" fmla="*/ 361950 w 723900"/>
                  <a:gd name="connsiteY9" fmla="*/ 628650 h 723900"/>
                  <a:gd name="connsiteX10" fmla="*/ 390525 w 723900"/>
                  <a:gd name="connsiteY10" fmla="*/ 407670 h 723900"/>
                  <a:gd name="connsiteX11" fmla="*/ 390525 w 723900"/>
                  <a:gd name="connsiteY11" fmla="*/ 495300 h 723900"/>
                  <a:gd name="connsiteX12" fmla="*/ 333375 w 723900"/>
                  <a:gd name="connsiteY12" fmla="*/ 495300 h 723900"/>
                  <a:gd name="connsiteX13" fmla="*/ 333375 w 723900"/>
                  <a:gd name="connsiteY13" fmla="*/ 352425 h 723900"/>
                  <a:gd name="connsiteX14" fmla="*/ 361950 w 723900"/>
                  <a:gd name="connsiteY14" fmla="*/ 352425 h 723900"/>
                  <a:gd name="connsiteX15" fmla="*/ 466725 w 723900"/>
                  <a:gd name="connsiteY15" fmla="*/ 257175 h 723900"/>
                  <a:gd name="connsiteX16" fmla="*/ 361950 w 723900"/>
                  <a:gd name="connsiteY16" fmla="*/ 152400 h 723900"/>
                  <a:gd name="connsiteX17" fmla="*/ 257175 w 723900"/>
                  <a:gd name="connsiteY17" fmla="*/ 257175 h 723900"/>
                  <a:gd name="connsiteX18" fmla="*/ 200025 w 723900"/>
                  <a:gd name="connsiteY18" fmla="*/ 257175 h 723900"/>
                  <a:gd name="connsiteX19" fmla="*/ 361950 w 723900"/>
                  <a:gd name="connsiteY19" fmla="*/ 95250 h 723900"/>
                  <a:gd name="connsiteX20" fmla="*/ 523875 w 723900"/>
                  <a:gd name="connsiteY20" fmla="*/ 257175 h 723900"/>
                  <a:gd name="connsiteX21" fmla="*/ 390525 w 723900"/>
                  <a:gd name="connsiteY21" fmla="*/ 40767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23900" h="723900">
                    <a:moveTo>
                      <a:pt x="361950" y="0"/>
                    </a:move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161925"/>
                      <a:pt x="561975" y="0"/>
                      <a:pt x="361950" y="0"/>
                    </a:cubicBezTo>
                    <a:close/>
                    <a:moveTo>
                      <a:pt x="361950" y="628650"/>
                    </a:moveTo>
                    <a:cubicBezTo>
                      <a:pt x="335280" y="628650"/>
                      <a:pt x="314325" y="607695"/>
                      <a:pt x="314325" y="581025"/>
                    </a:cubicBezTo>
                    <a:cubicBezTo>
                      <a:pt x="314325" y="554355"/>
                      <a:pt x="335280" y="533400"/>
                      <a:pt x="361950" y="533400"/>
                    </a:cubicBezTo>
                    <a:cubicBezTo>
                      <a:pt x="388620" y="533400"/>
                      <a:pt x="409575" y="554355"/>
                      <a:pt x="409575" y="581025"/>
                    </a:cubicBezTo>
                    <a:cubicBezTo>
                      <a:pt x="409575" y="607695"/>
                      <a:pt x="388620" y="628650"/>
                      <a:pt x="361950" y="628650"/>
                    </a:cubicBezTo>
                    <a:close/>
                    <a:moveTo>
                      <a:pt x="390525" y="407670"/>
                    </a:moveTo>
                    <a:cubicBezTo>
                      <a:pt x="390525" y="432435"/>
                      <a:pt x="390525" y="495300"/>
                      <a:pt x="390525" y="495300"/>
                    </a:cubicBezTo>
                    <a:lnTo>
                      <a:pt x="333375" y="495300"/>
                    </a:lnTo>
                    <a:lnTo>
                      <a:pt x="333375" y="352425"/>
                    </a:lnTo>
                    <a:lnTo>
                      <a:pt x="361950" y="352425"/>
                    </a:lnTo>
                    <a:cubicBezTo>
                      <a:pt x="425768" y="352425"/>
                      <a:pt x="466725" y="315278"/>
                      <a:pt x="466725" y="257175"/>
                    </a:cubicBezTo>
                    <a:cubicBezTo>
                      <a:pt x="466725" y="197168"/>
                      <a:pt x="421958" y="152400"/>
                      <a:pt x="361950" y="152400"/>
                    </a:cubicBezTo>
                    <a:cubicBezTo>
                      <a:pt x="296228" y="152400"/>
                      <a:pt x="257175" y="191453"/>
                      <a:pt x="257175" y="257175"/>
                    </a:cubicBezTo>
                    <a:lnTo>
                      <a:pt x="200025" y="257175"/>
                    </a:lnTo>
                    <a:cubicBezTo>
                      <a:pt x="200025" y="160020"/>
                      <a:pt x="264795" y="95250"/>
                      <a:pt x="361950" y="95250"/>
                    </a:cubicBezTo>
                    <a:cubicBezTo>
                      <a:pt x="452438" y="95250"/>
                      <a:pt x="523875" y="166688"/>
                      <a:pt x="523875" y="257175"/>
                    </a:cubicBezTo>
                    <a:cubicBezTo>
                      <a:pt x="523875" y="338138"/>
                      <a:pt x="470535" y="396240"/>
                      <a:pt x="390525" y="40767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93" name="Рисунок 9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309267" y="721824"/>
              <a:ext cx="900000" cy="9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pic>
        <p:nvPicPr>
          <p:cNvPr id="197" name="Рисунок 19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69" y="5675417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Рисунок 19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535" y="3838990"/>
            <a:ext cx="3057242" cy="3163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Picture 198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851" y="2723090"/>
            <a:ext cx="3600450" cy="4048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C7B119B-E0AC-457A-A26B-0E31AACC3BCB}"/>
</file>

<file path=customXml/itemProps2.xml><?xml version="1.0" encoding="utf-8"?>
<ds:datastoreItem xmlns:ds="http://schemas.openxmlformats.org/officeDocument/2006/customXml" ds:itemID="{9F7F9217-6E34-4D17-BA46-881F6F348E42}"/>
</file>

<file path=customXml/itemProps3.xml><?xml version="1.0" encoding="utf-8"?>
<ds:datastoreItem xmlns:ds="http://schemas.openxmlformats.org/officeDocument/2006/customXml" ds:itemID="{2AC7FD9B-184C-45F0-973F-B2DB679AF00D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yanag</cp:lastModifiedBy>
  <cp:revision>25</cp:revision>
  <dcterms:created xsi:type="dcterms:W3CDTF">2024-08-16T13:28:00Z</dcterms:created>
  <dcterms:modified xsi:type="dcterms:W3CDTF">2025-03-18T16:02:49Z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1889F49344B244CDBA4DC061883E776A_12</vt:lpwstr>
  </property>
  <property fmtid="{D5CDD505-2E9C-101B-9397-08002B2CF9AE}" pid="3" name="KSOProductBuildVer">
    <vt:lpwstr>1033-12.2.0.20326</vt:lpwstr>
  </property>
  <property fmtid="{D5CDD505-2E9C-101B-9397-08002B2CF9AE}" pid="4" name="ContentTypeId">
    <vt:lpwstr>0x010100F36324872565BB459892B1B9D623CC6C</vt:lpwstr>
  </property>
</Properties>
</file>