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66" d="100"/>
          <a:sy n="66" d="100"/>
        </p:scale>
        <p:origin x="1638" y="8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08/01/2024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08/01/2024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08/01/2024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08/01/2024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08/01/2024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08/01/2024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08/01/2024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в помещении, мебель, дизайн интерьера, кровать&#10;&#10;Автоматически созданное описание">
            <a:extLst>
              <a:ext uri="{FF2B5EF4-FFF2-40B4-BE49-F238E27FC236}">
                <a16:creationId xmlns:a16="http://schemas.microsoft.com/office/drawing/2014/main" id="{E6D8BBB8-3778-BC86-E42B-51F662D415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5B9E2081-0861-9476-D91A-81808C41110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DE8874B1-9BA8-A45C-1AE1-FC7D6623E3B1}"/>
              </a:ext>
            </a:extLst>
          </p:cNvPr>
          <p:cNvGrpSpPr/>
          <p:nvPr/>
        </p:nvGrpSpPr>
        <p:grpSpPr>
          <a:xfrm>
            <a:off x="3413125" y="4889500"/>
            <a:ext cx="2070100" cy="2070100"/>
            <a:chOff x="2260600" y="4572000"/>
            <a:chExt cx="2387600" cy="2387600"/>
          </a:xfrm>
        </p:grpSpPr>
        <p:pic>
          <p:nvPicPr>
            <p:cNvPr id="7" name="Рисунок 6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F44D0233-C02C-2683-458F-887BDB289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0600" y="4572000"/>
              <a:ext cx="2387600" cy="23876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2A5C04D-5183-E716-113D-FADB8DEA42D9}"/>
                </a:ext>
              </a:extLst>
            </p:cNvPr>
            <p:cNvSpPr txBox="1"/>
            <p:nvPr/>
          </p:nvSpPr>
          <p:spPr>
            <a:xfrm>
              <a:off x="2799829" y="5486906"/>
              <a:ext cx="104548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60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Arial Black" panose="020B0A04020102020204" pitchFamily="34" charset="0"/>
                </a:rPr>
                <a:t>Ш</a:t>
              </a:r>
              <a:endParaRPr lang="ru-UA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endParaRP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733D0F9F-58A3-AA1F-56D8-8A66F1068F40}"/>
              </a:ext>
            </a:extLst>
          </p:cNvPr>
          <p:cNvGrpSpPr/>
          <p:nvPr/>
        </p:nvGrpSpPr>
        <p:grpSpPr>
          <a:xfrm>
            <a:off x="5846310" y="4889500"/>
            <a:ext cx="2070100" cy="2070100"/>
            <a:chOff x="2260600" y="4572000"/>
            <a:chExt cx="2387600" cy="2387600"/>
          </a:xfrm>
        </p:grpSpPr>
        <p:pic>
          <p:nvPicPr>
            <p:cNvPr id="12" name="Рисунок 11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E3E7CDC2-DA08-546A-29BF-F85D5EC49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0600" y="4572000"/>
              <a:ext cx="2387600" cy="23876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F40EC41-CB82-D755-2BD1-849DEFC5C617}"/>
                </a:ext>
              </a:extLst>
            </p:cNvPr>
            <p:cNvSpPr txBox="1"/>
            <p:nvPr/>
          </p:nvSpPr>
          <p:spPr>
            <a:xfrm>
              <a:off x="2917012" y="5472257"/>
              <a:ext cx="104548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60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Arial Black" panose="020B0A04020102020204" pitchFamily="34" charset="0"/>
                </a:rPr>
                <a:t>Ж</a:t>
              </a:r>
              <a:endParaRPr lang="ru-UA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15" name="Рисунок 14" descr="Изображение выглядит как вешалка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9DA71AF-455F-D671-FF4A-1C2B849891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940" y="2076516"/>
            <a:ext cx="1500977" cy="1500977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17" name="Рисунок 16" descr="Изображение выглядит как искусство, иллюстрация, дизайн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3FE03690-95E0-A1F7-CF2A-D47E7B89B3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847" y="3036065"/>
            <a:ext cx="1299912" cy="1299912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19" name="Рисунок 18" descr="Изображение выглядит как Сосуды для напитков, Предметы сервировки, пить, чайная чашка&#10;&#10;Автоматически созданное описание">
            <a:extLst>
              <a:ext uri="{FF2B5EF4-FFF2-40B4-BE49-F238E27FC236}">
                <a16:creationId xmlns:a16="http://schemas.microsoft.com/office/drawing/2014/main" id="{C3A35DE0-BB1A-1319-F596-6CAD0DC31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94" y="3422974"/>
            <a:ext cx="1211697" cy="933602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21" name="Рисунок 20" descr="Изображение выглядит как текс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0F49FBB5-A197-A3F7-E255-C44A7E669E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723" y="127932"/>
            <a:ext cx="1529661" cy="1529661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23" name="Рисунок 22" descr="Изображение выглядит как мультфильм, графическая вставка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462BA538-E247-E2A1-044A-C403B3F188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774" y="249740"/>
            <a:ext cx="1435495" cy="1435495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25" name="Рисунок 24" descr="Изображение выглядит как аксессуар, чехол, чемодан, кожа&#10;&#10;Автоматически созданное описание">
            <a:extLst>
              <a:ext uri="{FF2B5EF4-FFF2-40B4-BE49-F238E27FC236}">
                <a16:creationId xmlns:a16="http://schemas.microsoft.com/office/drawing/2014/main" id="{07EAD649-508C-C719-71E8-7964C1CF87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129" y="1631524"/>
            <a:ext cx="1667328" cy="1667328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27" name="Рисунок 26" descr="Изображение выглядит как круг, часы&#10;&#10;Автоматически созданное описание">
            <a:extLst>
              <a:ext uri="{FF2B5EF4-FFF2-40B4-BE49-F238E27FC236}">
                <a16:creationId xmlns:a16="http://schemas.microsoft.com/office/drawing/2014/main" id="{1D779851-24BA-BDB8-D6AC-10B7418325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148" y="1608002"/>
            <a:ext cx="1475576" cy="1475576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29" name="Рисунок 28" descr="Изображение выглядит как рисунок, зарисовка, пожарный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98DD64C9-56E9-9184-56F6-7B51DB5BA00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626" y="730857"/>
            <a:ext cx="1644402" cy="1734331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31" name="Рисунок 30" descr="Изображение выглядит как графическая вставка, рисунок, Графи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5C5C13E7-C905-7AEB-2946-700C14D8EDB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13" y="12290"/>
            <a:ext cx="1299911" cy="1299911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беспозвоночный, ракушка, Моллюски, раковина&#10;&#10;Автоматически созданное описание">
            <a:extLst>
              <a:ext uri="{FF2B5EF4-FFF2-40B4-BE49-F238E27FC236}">
                <a16:creationId xmlns:a16="http://schemas.microsoft.com/office/drawing/2014/main" id="{E19B5D45-B84B-30B3-C6D8-CEBC5FA00C2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437" y="3030894"/>
            <a:ext cx="1341110" cy="1341110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35" name="Рисунок 34" descr="Изображение выглядит как искусство, цветок, снежинка&#10;&#10;Автоматически созданное описание">
            <a:extLst>
              <a:ext uri="{FF2B5EF4-FFF2-40B4-BE49-F238E27FC236}">
                <a16:creationId xmlns:a16="http://schemas.microsoft.com/office/drawing/2014/main" id="{F42FD413-E59F-943F-BA78-84D34605111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3" y="741673"/>
            <a:ext cx="1299911" cy="1299911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37" name="Рисунок 36" descr="Изображение выглядит как фрукт, зеленый, растение, лист&#10;&#10;Автоматически созданное описание">
            <a:extLst>
              <a:ext uri="{FF2B5EF4-FFF2-40B4-BE49-F238E27FC236}">
                <a16:creationId xmlns:a16="http://schemas.microsoft.com/office/drawing/2014/main" id="{DA8A5481-C8EB-533B-1F7F-EC58708D986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178" y="294852"/>
            <a:ext cx="1332006" cy="1332006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39" name="Рисунок 38" descr="Изображение выглядит как шлем, одежда, головной убор, Средства индивидуальной защиты&#10;&#10;Автоматически созданное описание">
            <a:extLst>
              <a:ext uri="{FF2B5EF4-FFF2-40B4-BE49-F238E27FC236}">
                <a16:creationId xmlns:a16="http://schemas.microsoft.com/office/drawing/2014/main" id="{60049A03-AC68-2842-EB43-92A5422B230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6382">
            <a:off x="2065880" y="1999121"/>
            <a:ext cx="1170081" cy="117008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1" name="Рисунок 40" descr="Изображение выглядит как кувшин, гончарные изделия, керамика, керамический&#10;&#10;Автоматически созданное описание">
            <a:extLst>
              <a:ext uri="{FF2B5EF4-FFF2-40B4-BE49-F238E27FC236}">
                <a16:creationId xmlns:a16="http://schemas.microsoft.com/office/drawing/2014/main" id="{6AA8E9A2-8482-A73C-115D-57CA72A783E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299" y="1903815"/>
            <a:ext cx="1667328" cy="1667328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7B3A858-5E75-69F5-02D1-A6D52D71896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0" y="5914881"/>
            <a:ext cx="956176" cy="943119"/>
          </a:xfrm>
          <a:prstGeom prst="rect">
            <a:avLst/>
          </a:prstGeom>
        </p:spPr>
      </p:pic>
      <p:pic>
        <p:nvPicPr>
          <p:cNvPr id="8" name="Рисунок 7" descr="Изображение выглядит как круг, символ, аксессуар, золото&#10;&#10;Автоматически созданное описание">
            <a:extLst>
              <a:ext uri="{FF2B5EF4-FFF2-40B4-BE49-F238E27FC236}">
                <a16:creationId xmlns:a16="http://schemas.microsoft.com/office/drawing/2014/main" id="{3944810F-997A-C146-E6D6-A943D8B84D6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679" y="639983"/>
            <a:ext cx="4835569" cy="4984773"/>
          </a:xfrm>
          <a:prstGeom prst="rect">
            <a:avLst/>
          </a:prstGeom>
        </p:spPr>
      </p:pic>
      <p:pic>
        <p:nvPicPr>
          <p:cNvPr id="143" name="Picture 142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079248" y="3687116"/>
            <a:ext cx="265747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22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0.14922 0.47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61" y="2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48148E-6 L 0.21354 0.3379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77" y="1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7 L 0.28126 0.2953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3" y="1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0.49857 0.6597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22" y="3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22222E-6 L 0.33346 0.7659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67" y="3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0.20156 0.61435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78" y="3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22222E-6 L -0.12096 0.70764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3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-0.12305 0.44722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59" y="2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-0.22969 0.30533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84" y="1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07407E-6 L -0.39362 0.46343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88" y="2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-0.25833 0.5206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17" y="2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8724 0.74213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62" y="3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-0.24753 0.72685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83" y="3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7.40741E-7 L -0.5539 0.51482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95" y="2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2</Words>
  <Application>Microsoft Office PowerPoint</Application>
  <PresentationFormat>Широкоэкранный</PresentationFormat>
  <Paragraphs>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12</cp:revision>
  <dcterms:created xsi:type="dcterms:W3CDTF">2024-07-21T13:02:50Z</dcterms:created>
  <dcterms:modified xsi:type="dcterms:W3CDTF">2024-08-01T09:45:11Z</dcterms:modified>
</cp:coreProperties>
</file>