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картина, в помещении, стул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1" y="-14834"/>
            <a:ext cx="12179049" cy="6959456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571" y="2234494"/>
            <a:ext cx="1705405" cy="14763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3080" y="1182414"/>
            <a:ext cx="4295278" cy="4291446"/>
          </a:xfrm>
          <a:custGeom>
            <a:avLst/>
            <a:gdLst>
              <a:gd name="connsiteX0" fmla="*/ 0 w 4295278"/>
              <a:gd name="connsiteY0" fmla="*/ 0 h 4291446"/>
              <a:gd name="connsiteX1" fmla="*/ 570658 w 4295278"/>
              <a:gd name="connsiteY1" fmla="*/ 0 h 4291446"/>
              <a:gd name="connsiteX2" fmla="*/ 1184270 w 4295278"/>
              <a:gd name="connsiteY2" fmla="*/ 0 h 4291446"/>
              <a:gd name="connsiteX3" fmla="*/ 1711975 w 4295278"/>
              <a:gd name="connsiteY3" fmla="*/ 0 h 4291446"/>
              <a:gd name="connsiteX4" fmla="*/ 2368539 w 4295278"/>
              <a:gd name="connsiteY4" fmla="*/ 0 h 4291446"/>
              <a:gd name="connsiteX5" fmla="*/ 3068056 w 4295278"/>
              <a:gd name="connsiteY5" fmla="*/ 0 h 4291446"/>
              <a:gd name="connsiteX6" fmla="*/ 3724620 w 4295278"/>
              <a:gd name="connsiteY6" fmla="*/ 0 h 4291446"/>
              <a:gd name="connsiteX7" fmla="*/ 4295278 w 4295278"/>
              <a:gd name="connsiteY7" fmla="*/ 0 h 4291446"/>
              <a:gd name="connsiteX8" fmla="*/ 4295278 w 4295278"/>
              <a:gd name="connsiteY8" fmla="*/ 655978 h 4291446"/>
              <a:gd name="connsiteX9" fmla="*/ 4295278 w 4295278"/>
              <a:gd name="connsiteY9" fmla="*/ 1354871 h 4291446"/>
              <a:gd name="connsiteX10" fmla="*/ 4295278 w 4295278"/>
              <a:gd name="connsiteY10" fmla="*/ 1839191 h 4291446"/>
              <a:gd name="connsiteX11" fmla="*/ 4295278 w 4295278"/>
              <a:gd name="connsiteY11" fmla="*/ 2323511 h 4291446"/>
              <a:gd name="connsiteX12" fmla="*/ 4295278 w 4295278"/>
              <a:gd name="connsiteY12" fmla="*/ 2893661 h 4291446"/>
              <a:gd name="connsiteX13" fmla="*/ 4295278 w 4295278"/>
              <a:gd name="connsiteY13" fmla="*/ 3549639 h 4291446"/>
              <a:gd name="connsiteX14" fmla="*/ 4295278 w 4295278"/>
              <a:gd name="connsiteY14" fmla="*/ 4291446 h 4291446"/>
              <a:gd name="connsiteX15" fmla="*/ 3595761 w 4295278"/>
              <a:gd name="connsiteY15" fmla="*/ 4291446 h 4291446"/>
              <a:gd name="connsiteX16" fmla="*/ 3111008 w 4295278"/>
              <a:gd name="connsiteY16" fmla="*/ 4291446 h 4291446"/>
              <a:gd name="connsiteX17" fmla="*/ 2540350 w 4295278"/>
              <a:gd name="connsiteY17" fmla="*/ 4291446 h 4291446"/>
              <a:gd name="connsiteX18" fmla="*/ 1969692 w 4295278"/>
              <a:gd name="connsiteY18" fmla="*/ 4291446 h 4291446"/>
              <a:gd name="connsiteX19" fmla="*/ 1356081 w 4295278"/>
              <a:gd name="connsiteY19" fmla="*/ 4291446 h 4291446"/>
              <a:gd name="connsiteX20" fmla="*/ 742469 w 4295278"/>
              <a:gd name="connsiteY20" fmla="*/ 4291446 h 4291446"/>
              <a:gd name="connsiteX21" fmla="*/ 0 w 4295278"/>
              <a:gd name="connsiteY21" fmla="*/ 4291446 h 4291446"/>
              <a:gd name="connsiteX22" fmla="*/ 0 w 4295278"/>
              <a:gd name="connsiteY22" fmla="*/ 3635468 h 4291446"/>
              <a:gd name="connsiteX23" fmla="*/ 0 w 4295278"/>
              <a:gd name="connsiteY23" fmla="*/ 3151147 h 4291446"/>
              <a:gd name="connsiteX24" fmla="*/ 0 w 4295278"/>
              <a:gd name="connsiteY24" fmla="*/ 2623913 h 4291446"/>
              <a:gd name="connsiteX25" fmla="*/ 0 w 4295278"/>
              <a:gd name="connsiteY25" fmla="*/ 2053763 h 4291446"/>
              <a:gd name="connsiteX26" fmla="*/ 0 w 4295278"/>
              <a:gd name="connsiteY26" fmla="*/ 1397785 h 4291446"/>
              <a:gd name="connsiteX27" fmla="*/ 0 w 4295278"/>
              <a:gd name="connsiteY27" fmla="*/ 913465 h 4291446"/>
              <a:gd name="connsiteX28" fmla="*/ 0 w 4295278"/>
              <a:gd name="connsiteY28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95278" h="4291446" extrusionOk="0">
                <a:moveTo>
                  <a:pt x="0" y="0"/>
                </a:moveTo>
                <a:cubicBezTo>
                  <a:pt x="221688" y="6791"/>
                  <a:pt x="310097" y="-7889"/>
                  <a:pt x="570658" y="0"/>
                </a:cubicBezTo>
                <a:cubicBezTo>
                  <a:pt x="831219" y="7889"/>
                  <a:pt x="935531" y="13021"/>
                  <a:pt x="1184270" y="0"/>
                </a:cubicBezTo>
                <a:cubicBezTo>
                  <a:pt x="1433009" y="-13021"/>
                  <a:pt x="1579230" y="4616"/>
                  <a:pt x="1711975" y="0"/>
                </a:cubicBezTo>
                <a:cubicBezTo>
                  <a:pt x="1844721" y="-4616"/>
                  <a:pt x="2213641" y="15603"/>
                  <a:pt x="2368539" y="0"/>
                </a:cubicBezTo>
                <a:cubicBezTo>
                  <a:pt x="2523437" y="-15603"/>
                  <a:pt x="2741922" y="-908"/>
                  <a:pt x="3068056" y="0"/>
                </a:cubicBezTo>
                <a:cubicBezTo>
                  <a:pt x="3394190" y="908"/>
                  <a:pt x="3438350" y="21494"/>
                  <a:pt x="3724620" y="0"/>
                </a:cubicBezTo>
                <a:cubicBezTo>
                  <a:pt x="4010890" y="-21494"/>
                  <a:pt x="4130525" y="-11731"/>
                  <a:pt x="4295278" y="0"/>
                </a:cubicBezTo>
                <a:cubicBezTo>
                  <a:pt x="4302849" y="261745"/>
                  <a:pt x="4316310" y="489276"/>
                  <a:pt x="4295278" y="655978"/>
                </a:cubicBezTo>
                <a:cubicBezTo>
                  <a:pt x="4274246" y="822680"/>
                  <a:pt x="4279702" y="1118140"/>
                  <a:pt x="4295278" y="1354871"/>
                </a:cubicBezTo>
                <a:cubicBezTo>
                  <a:pt x="4310854" y="1591602"/>
                  <a:pt x="4298981" y="1740408"/>
                  <a:pt x="4295278" y="1839191"/>
                </a:cubicBezTo>
                <a:cubicBezTo>
                  <a:pt x="4291575" y="1937974"/>
                  <a:pt x="4283835" y="2151540"/>
                  <a:pt x="4295278" y="2323511"/>
                </a:cubicBezTo>
                <a:cubicBezTo>
                  <a:pt x="4306721" y="2495482"/>
                  <a:pt x="4294261" y="2766474"/>
                  <a:pt x="4295278" y="2893661"/>
                </a:cubicBezTo>
                <a:cubicBezTo>
                  <a:pt x="4296296" y="3020848"/>
                  <a:pt x="4272870" y="3224165"/>
                  <a:pt x="4295278" y="3549639"/>
                </a:cubicBezTo>
                <a:cubicBezTo>
                  <a:pt x="4317686" y="3875113"/>
                  <a:pt x="4322009" y="3932350"/>
                  <a:pt x="4295278" y="4291446"/>
                </a:cubicBezTo>
                <a:cubicBezTo>
                  <a:pt x="4094131" y="4323812"/>
                  <a:pt x="3928691" y="4291373"/>
                  <a:pt x="3595761" y="4291446"/>
                </a:cubicBezTo>
                <a:cubicBezTo>
                  <a:pt x="3262831" y="4291519"/>
                  <a:pt x="3339445" y="4272898"/>
                  <a:pt x="3111008" y="4291446"/>
                </a:cubicBezTo>
                <a:cubicBezTo>
                  <a:pt x="2882571" y="4309994"/>
                  <a:pt x="2796084" y="4318954"/>
                  <a:pt x="2540350" y="4291446"/>
                </a:cubicBezTo>
                <a:cubicBezTo>
                  <a:pt x="2284616" y="4263938"/>
                  <a:pt x="2190640" y="4271664"/>
                  <a:pt x="1969692" y="4291446"/>
                </a:cubicBezTo>
                <a:cubicBezTo>
                  <a:pt x="1748744" y="4311228"/>
                  <a:pt x="1627087" y="4290787"/>
                  <a:pt x="1356081" y="4291446"/>
                </a:cubicBezTo>
                <a:cubicBezTo>
                  <a:pt x="1085075" y="4292105"/>
                  <a:pt x="1033923" y="4296554"/>
                  <a:pt x="742469" y="4291446"/>
                </a:cubicBezTo>
                <a:cubicBezTo>
                  <a:pt x="451015" y="4286338"/>
                  <a:pt x="157730" y="4266966"/>
                  <a:pt x="0" y="4291446"/>
                </a:cubicBezTo>
                <a:cubicBezTo>
                  <a:pt x="-2876" y="3992694"/>
                  <a:pt x="21127" y="3902624"/>
                  <a:pt x="0" y="3635468"/>
                </a:cubicBezTo>
                <a:cubicBezTo>
                  <a:pt x="-21127" y="3368312"/>
                  <a:pt x="3005" y="3249816"/>
                  <a:pt x="0" y="3151147"/>
                </a:cubicBezTo>
                <a:cubicBezTo>
                  <a:pt x="-3005" y="3052478"/>
                  <a:pt x="6087" y="2750549"/>
                  <a:pt x="0" y="2623913"/>
                </a:cubicBezTo>
                <a:cubicBezTo>
                  <a:pt x="-6087" y="2497277"/>
                  <a:pt x="-8512" y="2210293"/>
                  <a:pt x="0" y="2053763"/>
                </a:cubicBezTo>
                <a:cubicBezTo>
                  <a:pt x="8512" y="1897233"/>
                  <a:pt x="27401" y="1665319"/>
                  <a:pt x="0" y="1397785"/>
                </a:cubicBezTo>
                <a:cubicBezTo>
                  <a:pt x="-27401" y="1130251"/>
                  <a:pt x="-8640" y="1035516"/>
                  <a:pt x="0" y="913465"/>
                </a:cubicBezTo>
                <a:cubicBezTo>
                  <a:pt x="8640" y="791414"/>
                  <a:pt x="-22298" y="3870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9381" y="4369403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38702" y="43624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79364" y="435150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99237" y="1405379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83371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95837" y="3367685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07033" y="242098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17370" y="233134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32298" y="331527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10968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20887" y="2364768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58803" y="1401567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70293" y="2433565"/>
            <a:ext cx="833756" cy="714880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7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49890" y="339061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73407" y="338571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27" name="Овал 26"/>
          <p:cNvSpPr/>
          <p:nvPr/>
        </p:nvSpPr>
        <p:spPr>
          <a:xfrm>
            <a:off x="430148" y="139375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97319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379588" y="138159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452412" y="4382921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419688" y="335338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383491" y="2354383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349480" y="1403752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42885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rcRect l="1558" r="1558"/>
          <a:stretch>
            <a:fillRect/>
          </a:stretch>
        </p:blipFill>
        <p:spPr>
          <a:xfrm>
            <a:off x="7046290" y="4422269"/>
            <a:ext cx="673572" cy="695236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sp>
        <p:nvSpPr>
          <p:cNvPr id="36" name="Овал 35"/>
          <p:cNvSpPr/>
          <p:nvPr/>
        </p:nvSpPr>
        <p:spPr>
          <a:xfrm>
            <a:off x="5008052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28599" y="438826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915439" y="139476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79064" y="1437310"/>
            <a:ext cx="820654" cy="822136"/>
          </a:xfrm>
          <a:prstGeom prst="rect">
            <a:avLst/>
          </a:prstGeom>
          <a:ln>
            <a:noFill/>
          </a:ln>
          <a:effectLst>
            <a:outerShdw blurRad="63500" sx="104000" sy="104000" algn="ctr" rotWithShape="0">
              <a:prstClr val="black"/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5963201" y="428723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105385" y="436243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958803" y="2331711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873364" y="23753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039058" y="2537425"/>
            <a:ext cx="605666" cy="610023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46" name="Овал 45"/>
          <p:cNvSpPr/>
          <p:nvPr/>
        </p:nvSpPr>
        <p:spPr>
          <a:xfrm>
            <a:off x="6889779" y="142891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37901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48" name="Овал 47"/>
          <p:cNvSpPr/>
          <p:nvPr/>
        </p:nvSpPr>
        <p:spPr>
          <a:xfrm>
            <a:off x="7856612" y="14515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981133" y="154816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5916149" y="236208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23208" y="2453931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67" name="Овал 66"/>
          <p:cNvSpPr/>
          <p:nvPr/>
        </p:nvSpPr>
        <p:spPr>
          <a:xfrm>
            <a:off x="4969218" y="328284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6" y="336768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70" name="Овал 69"/>
          <p:cNvSpPr/>
          <p:nvPr/>
        </p:nvSpPr>
        <p:spPr>
          <a:xfrm>
            <a:off x="7878257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9"/>
          <a:srcRect l="15267" r="15267"/>
          <a:stretch>
            <a:fillRect/>
          </a:stretch>
        </p:blipFill>
        <p:spPr>
          <a:xfrm>
            <a:off x="8158384" y="3386917"/>
            <a:ext cx="505439" cy="727605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72" name="Овал 71"/>
          <p:cNvSpPr/>
          <p:nvPr/>
        </p:nvSpPr>
        <p:spPr>
          <a:xfrm>
            <a:off x="7888298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972337" y="4379508"/>
            <a:ext cx="678690" cy="67869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962">
            <a:off x="2617312" y="2453499"/>
            <a:ext cx="670814" cy="713698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0492">
            <a:off x="3566823" y="4462181"/>
            <a:ext cx="661032" cy="829351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2713">
            <a:off x="1537528" y="1549733"/>
            <a:ext cx="760246" cy="58840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5993">
            <a:off x="2496347" y="4441737"/>
            <a:ext cx="797280" cy="733752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19" y="2398338"/>
            <a:ext cx="599398" cy="82402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39">
            <a:off x="3615399" y="3465878"/>
            <a:ext cx="588246" cy="723784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84" name="Овал 83"/>
          <p:cNvSpPr/>
          <p:nvPr/>
        </p:nvSpPr>
        <p:spPr>
          <a:xfrm>
            <a:off x="397319" y="240105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070106" y="242695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872653" y="1165043"/>
            <a:ext cx="4152594" cy="4291446"/>
          </a:xfrm>
          <a:custGeom>
            <a:avLst/>
            <a:gdLst>
              <a:gd name="connsiteX0" fmla="*/ 0 w 4152594"/>
              <a:gd name="connsiteY0" fmla="*/ 0 h 4291446"/>
              <a:gd name="connsiteX1" fmla="*/ 650573 w 4152594"/>
              <a:gd name="connsiteY1" fmla="*/ 0 h 4291446"/>
              <a:gd name="connsiteX2" fmla="*/ 1342672 w 4152594"/>
              <a:gd name="connsiteY2" fmla="*/ 0 h 4291446"/>
              <a:gd name="connsiteX3" fmla="*/ 1951719 w 4152594"/>
              <a:gd name="connsiteY3" fmla="*/ 0 h 4291446"/>
              <a:gd name="connsiteX4" fmla="*/ 2685344 w 4152594"/>
              <a:gd name="connsiteY4" fmla="*/ 0 h 4291446"/>
              <a:gd name="connsiteX5" fmla="*/ 3460495 w 4152594"/>
              <a:gd name="connsiteY5" fmla="*/ 0 h 4291446"/>
              <a:gd name="connsiteX6" fmla="*/ 4152594 w 4152594"/>
              <a:gd name="connsiteY6" fmla="*/ 0 h 4291446"/>
              <a:gd name="connsiteX7" fmla="*/ 4152594 w 4152594"/>
              <a:gd name="connsiteY7" fmla="*/ 655978 h 4291446"/>
              <a:gd name="connsiteX8" fmla="*/ 4152594 w 4152594"/>
              <a:gd name="connsiteY8" fmla="*/ 1311956 h 4291446"/>
              <a:gd name="connsiteX9" fmla="*/ 4152594 w 4152594"/>
              <a:gd name="connsiteY9" fmla="*/ 2010849 h 4291446"/>
              <a:gd name="connsiteX10" fmla="*/ 4152594 w 4152594"/>
              <a:gd name="connsiteY10" fmla="*/ 2495169 h 4291446"/>
              <a:gd name="connsiteX11" fmla="*/ 4152594 w 4152594"/>
              <a:gd name="connsiteY11" fmla="*/ 2979490 h 4291446"/>
              <a:gd name="connsiteX12" fmla="*/ 4152594 w 4152594"/>
              <a:gd name="connsiteY12" fmla="*/ 3549639 h 4291446"/>
              <a:gd name="connsiteX13" fmla="*/ 4152594 w 4152594"/>
              <a:gd name="connsiteY13" fmla="*/ 4291446 h 4291446"/>
              <a:gd name="connsiteX14" fmla="*/ 3502021 w 4152594"/>
              <a:gd name="connsiteY14" fmla="*/ 4291446 h 4291446"/>
              <a:gd name="connsiteX15" fmla="*/ 2726870 w 4152594"/>
              <a:gd name="connsiteY15" fmla="*/ 4291446 h 4291446"/>
              <a:gd name="connsiteX16" fmla="*/ 2159349 w 4152594"/>
              <a:gd name="connsiteY16" fmla="*/ 4291446 h 4291446"/>
              <a:gd name="connsiteX17" fmla="*/ 1508776 w 4152594"/>
              <a:gd name="connsiteY17" fmla="*/ 4291446 h 4291446"/>
              <a:gd name="connsiteX18" fmla="*/ 858203 w 4152594"/>
              <a:gd name="connsiteY18" fmla="*/ 4291446 h 4291446"/>
              <a:gd name="connsiteX19" fmla="*/ 0 w 4152594"/>
              <a:gd name="connsiteY19" fmla="*/ 4291446 h 4291446"/>
              <a:gd name="connsiteX20" fmla="*/ 0 w 4152594"/>
              <a:gd name="connsiteY20" fmla="*/ 3678382 h 4291446"/>
              <a:gd name="connsiteX21" fmla="*/ 0 w 4152594"/>
              <a:gd name="connsiteY21" fmla="*/ 3108233 h 4291446"/>
              <a:gd name="connsiteX22" fmla="*/ 0 w 4152594"/>
              <a:gd name="connsiteY22" fmla="*/ 2538084 h 4291446"/>
              <a:gd name="connsiteX23" fmla="*/ 0 w 4152594"/>
              <a:gd name="connsiteY23" fmla="*/ 2053763 h 4291446"/>
              <a:gd name="connsiteX24" fmla="*/ 0 w 4152594"/>
              <a:gd name="connsiteY24" fmla="*/ 1526529 h 4291446"/>
              <a:gd name="connsiteX25" fmla="*/ 0 w 4152594"/>
              <a:gd name="connsiteY25" fmla="*/ 956379 h 4291446"/>
              <a:gd name="connsiteX26" fmla="*/ 0 w 4152594"/>
              <a:gd name="connsiteY26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52594" h="4291446" extrusionOk="0">
                <a:moveTo>
                  <a:pt x="0" y="0"/>
                </a:moveTo>
                <a:cubicBezTo>
                  <a:pt x="280262" y="-6915"/>
                  <a:pt x="336135" y="4805"/>
                  <a:pt x="650573" y="0"/>
                </a:cubicBezTo>
                <a:cubicBezTo>
                  <a:pt x="965011" y="-4805"/>
                  <a:pt x="1137008" y="-7168"/>
                  <a:pt x="1342672" y="0"/>
                </a:cubicBezTo>
                <a:cubicBezTo>
                  <a:pt x="1548336" y="7168"/>
                  <a:pt x="1736522" y="7829"/>
                  <a:pt x="1951719" y="0"/>
                </a:cubicBezTo>
                <a:cubicBezTo>
                  <a:pt x="2166916" y="-7829"/>
                  <a:pt x="2346114" y="14151"/>
                  <a:pt x="2685344" y="0"/>
                </a:cubicBezTo>
                <a:cubicBezTo>
                  <a:pt x="3024575" y="-14151"/>
                  <a:pt x="3117760" y="3123"/>
                  <a:pt x="3460495" y="0"/>
                </a:cubicBezTo>
                <a:cubicBezTo>
                  <a:pt x="3803230" y="-3123"/>
                  <a:pt x="3831032" y="-19844"/>
                  <a:pt x="4152594" y="0"/>
                </a:cubicBezTo>
                <a:cubicBezTo>
                  <a:pt x="4154432" y="183058"/>
                  <a:pt x="4182025" y="352378"/>
                  <a:pt x="4152594" y="655978"/>
                </a:cubicBezTo>
                <a:cubicBezTo>
                  <a:pt x="4123163" y="959578"/>
                  <a:pt x="4173626" y="1145254"/>
                  <a:pt x="4152594" y="1311956"/>
                </a:cubicBezTo>
                <a:cubicBezTo>
                  <a:pt x="4131562" y="1478658"/>
                  <a:pt x="4137018" y="1774118"/>
                  <a:pt x="4152594" y="2010849"/>
                </a:cubicBezTo>
                <a:cubicBezTo>
                  <a:pt x="4168170" y="2247580"/>
                  <a:pt x="4156297" y="2396386"/>
                  <a:pt x="4152594" y="2495169"/>
                </a:cubicBezTo>
                <a:cubicBezTo>
                  <a:pt x="4148891" y="2593952"/>
                  <a:pt x="4148149" y="2805056"/>
                  <a:pt x="4152594" y="2979490"/>
                </a:cubicBezTo>
                <a:cubicBezTo>
                  <a:pt x="4157039" y="3153924"/>
                  <a:pt x="4150606" y="3427602"/>
                  <a:pt x="4152594" y="3549639"/>
                </a:cubicBezTo>
                <a:cubicBezTo>
                  <a:pt x="4154582" y="3671676"/>
                  <a:pt x="4136952" y="4073526"/>
                  <a:pt x="4152594" y="4291446"/>
                </a:cubicBezTo>
                <a:cubicBezTo>
                  <a:pt x="3985978" y="4280629"/>
                  <a:pt x="3645534" y="4298216"/>
                  <a:pt x="3502021" y="4291446"/>
                </a:cubicBezTo>
                <a:cubicBezTo>
                  <a:pt x="3358508" y="4284676"/>
                  <a:pt x="3106471" y="4285968"/>
                  <a:pt x="2726870" y="4291446"/>
                </a:cubicBezTo>
                <a:cubicBezTo>
                  <a:pt x="2347269" y="4296924"/>
                  <a:pt x="2400482" y="4263989"/>
                  <a:pt x="2159349" y="4291446"/>
                </a:cubicBezTo>
                <a:cubicBezTo>
                  <a:pt x="1918216" y="4318903"/>
                  <a:pt x="1752852" y="4269732"/>
                  <a:pt x="1508776" y="4291446"/>
                </a:cubicBezTo>
                <a:cubicBezTo>
                  <a:pt x="1264700" y="4313160"/>
                  <a:pt x="1054918" y="4274890"/>
                  <a:pt x="858203" y="4291446"/>
                </a:cubicBezTo>
                <a:cubicBezTo>
                  <a:pt x="661488" y="4308002"/>
                  <a:pt x="351801" y="4277102"/>
                  <a:pt x="0" y="4291446"/>
                </a:cubicBezTo>
                <a:cubicBezTo>
                  <a:pt x="-12491" y="4043445"/>
                  <a:pt x="-11569" y="3952058"/>
                  <a:pt x="0" y="3678382"/>
                </a:cubicBezTo>
                <a:cubicBezTo>
                  <a:pt x="11569" y="3404706"/>
                  <a:pt x="20359" y="3309802"/>
                  <a:pt x="0" y="3108233"/>
                </a:cubicBezTo>
                <a:cubicBezTo>
                  <a:pt x="-20359" y="2906664"/>
                  <a:pt x="-26068" y="2760874"/>
                  <a:pt x="0" y="2538084"/>
                </a:cubicBezTo>
                <a:cubicBezTo>
                  <a:pt x="26068" y="2315294"/>
                  <a:pt x="3005" y="2152432"/>
                  <a:pt x="0" y="2053763"/>
                </a:cubicBezTo>
                <a:cubicBezTo>
                  <a:pt x="-3005" y="1955094"/>
                  <a:pt x="6087" y="1653165"/>
                  <a:pt x="0" y="1526529"/>
                </a:cubicBezTo>
                <a:cubicBezTo>
                  <a:pt x="-6087" y="1399893"/>
                  <a:pt x="-8512" y="1112909"/>
                  <a:pt x="0" y="956379"/>
                </a:cubicBezTo>
                <a:cubicBezTo>
                  <a:pt x="8512" y="799849"/>
                  <a:pt x="23203" y="3572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815" y="3620770"/>
            <a:ext cx="2943225" cy="331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8</cp:revision>
  <dcterms:created xsi:type="dcterms:W3CDTF">2024-05-04T11:15:00Z</dcterms:created>
  <dcterms:modified xsi:type="dcterms:W3CDTF">2024-07-03T06:35:00Z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6F8956C1B05B435099BC628B5A7F47EB_12</vt:lpwstr>
  </property>
  <property fmtid="{D5CDD505-2E9C-101B-9397-08002B2CF9AE}" pid="3" name="KSOProductBuildVer">
    <vt:lpwstr>1033-12.2.0.17119</vt:lpwstr>
  </property>
</Properties>
</file>