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CE93DA-F332-4C1B-9AD2-C14286EFC9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28A2669-D753-4CE0-BD71-3D256CFFB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5D9BD3-6A15-4351-80D1-AEFD0DBB9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DAF081-5FDD-4C4F-9FE2-64FB1A00C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976AF3-603E-4F26-80A9-B8616972E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267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A99786-4726-4BF8-B382-E58FFB496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D95345-F950-42A3-9224-645C0A0FC2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38E725-75C0-4F08-8F5B-EA5A170B1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2179B8-0F5D-4035-991F-EDB2914F2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726391-CADA-4E24-89E8-4E0533E3A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224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A8F0C2D-C095-4A72-8784-F1593DD099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E32F77-890E-4B3A-8420-07AAC56D96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52A313-5D71-46ED-B8E7-D6C0C6945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A666F0-3F7A-4DBE-BC0D-841A6A5FD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EE8069-FA81-4467-8940-02CCEBCE2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20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32B181-E2A6-4433-A1AE-E1D23A9CA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4FE269-EE1C-4E94-A0D4-63A10DAB8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3865BE-0B46-4CD7-9608-B3005FCDE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70792D-257E-4D8B-B160-D745DE0D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CF994D-C4A4-4FF3-A629-64917604E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946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E899BB-0ADB-4499-B290-74D4FE0AD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BE3093-F28B-45DD-8FD6-F82DCE179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38C455-2361-47B6-B8D8-E105E6A9D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F054FB-F373-4A5D-83DF-6FD8D366E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48FEBC-3235-43BB-BB53-BEA21635C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798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F784BA-23F4-4ECF-A4F7-80DFF6DDE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28CFB7-71C1-4547-96C0-22AB123BD8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418F0E-1CA6-4EE9-9B78-BD3D39B96E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FCA022-4CAC-44DC-B2AE-FB2F26E27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22435C-4E12-4118-82BE-0C62D6B7F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2AEF2C-F8EA-4903-A5EC-3F4A40320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010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159AF3-7172-4F35-8790-B7643D5B8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ED4A89-85EE-4348-8018-1E4DE7315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723415F-6229-4BBD-8A19-364DA84D2C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40AE821-509D-4834-A43C-6F7D03EBC5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9883378-90D2-4143-8D93-94DB39BF19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5DEDBB0-77B7-41C0-A0C4-E1D9ACA5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9F27885-38DC-4DCC-BD51-5BA4E76D6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1894835-511C-4935-8DB5-697525980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053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AEAED6-A682-43B8-92D4-E08B1DE7C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88584B7-07AE-424D-A48F-27D5430A1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A8EB05B-F7BC-465E-99CD-959E2405D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759DBB0-BC4E-4307-A08F-E7899E10C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724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354BE8D-11A3-4734-BF65-A2DF38D9A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B84548B-B29C-4F5E-9855-E4E9E1ACB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E18DAC6-1255-4666-BC42-015BF7E3F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389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43CA74-3955-4622-B7FA-3BF08A2DF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C42E08-877D-44AE-83F9-9B3E16B23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259EE7F-0617-479F-A530-C51F8F383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F9D6042-CF2C-4153-8831-07A9A330B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D6C008-A4A9-4CBD-87BE-0347EC91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A28D66-4FCF-4739-B813-758C89268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645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78434-CAA2-4003-8F3B-003902275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29A46FD-08CB-4164-BBBA-305C8E7BD6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77304F-4448-4B41-8185-4817392B7C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C7F36A-C20C-4278-A23C-5DCBA9DF9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0541B6-8D8C-4C01-8FB6-3B8CA7453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A6D867-887D-4ECD-AA9C-542A75FEA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051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B55B9A-0F5F-4805-961E-DDB42D1C2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FA72C7-F90D-42B8-A273-ABBD682AF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D64F96-7C78-4230-88DD-6D5F1D37BE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978B6B-A8D0-489D-88F8-B235A3B580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5C72D7-0D7C-419A-849F-90B35BCDC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73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microsoft.com/office/2007/relationships/hdphoto" Target="../media/hdphoto1.wdp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DA7750-1B70-4CEC-84C5-C77EE5F07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430"/>
            <a:ext cx="12192000" cy="687487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FBC72C-6851-4AAE-93C9-CC6B80C9B6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6" t="11992" r="5774" b="15608"/>
          <a:stretch/>
        </p:blipFill>
        <p:spPr>
          <a:xfrm>
            <a:off x="-108857" y="-29431"/>
            <a:ext cx="8308445" cy="702894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5511BE-37FC-4D32-8793-47EB976F8B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6" t="9381" r="13174" b="13174"/>
          <a:stretch/>
        </p:blipFill>
        <p:spPr>
          <a:xfrm>
            <a:off x="4614485" y="3032265"/>
            <a:ext cx="3571876" cy="3695700"/>
          </a:xfrm>
          <a:prstGeom prst="rect">
            <a:avLst/>
          </a:prstGeom>
          <a:noFill/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283C924-C119-4617-A6E4-79497C1CA7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7720">
            <a:off x="4054915" y="2454325"/>
            <a:ext cx="1000584" cy="949740"/>
          </a:xfrm>
          <a:prstGeom prst="rect">
            <a:avLst/>
          </a:prstGeom>
          <a:effectLst>
            <a:glow rad="362239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35251F2-2546-437F-B97A-9C7C0D3F9E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8999" y="405744"/>
            <a:ext cx="1305123" cy="1202306"/>
          </a:xfrm>
          <a:prstGeom prst="rect">
            <a:avLst/>
          </a:prstGeom>
          <a:effectLst>
            <a:glow rad="443219">
              <a:schemeClr val="bg1"/>
            </a:glow>
          </a:effectLst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A01DB93-AC54-4389-AB89-EAE03B08A2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80390" y="2590702"/>
            <a:ext cx="1650603" cy="1650603"/>
          </a:xfrm>
          <a:prstGeom prst="rect">
            <a:avLst/>
          </a:prstGeom>
          <a:effectLst>
            <a:glow rad="178634">
              <a:schemeClr val="bg1"/>
            </a:glow>
          </a:effec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C32EA9A5-19C5-4F61-9C6F-8C071C9B02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0995" y="2633303"/>
            <a:ext cx="995079" cy="995079"/>
          </a:xfrm>
          <a:prstGeom prst="rect">
            <a:avLst/>
          </a:prstGeom>
          <a:effectLst>
            <a:glow rad="405065">
              <a:schemeClr val="bg1"/>
            </a:glow>
          </a:effec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4D5C7FDC-3D39-42DB-9576-5A931BB32F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6606" y="2683827"/>
            <a:ext cx="1085539" cy="1085539"/>
          </a:xfrm>
          <a:prstGeom prst="rect">
            <a:avLst/>
          </a:prstGeom>
          <a:effectLst>
            <a:glow rad="520680">
              <a:schemeClr val="bg1"/>
            </a:glow>
          </a:effectLst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C6961319-0452-42D3-8D52-26AAC1EA60E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81058" y="505836"/>
            <a:ext cx="1013884" cy="101388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E607948-B898-4504-976C-59F661FAEF1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31089" y="1274486"/>
            <a:ext cx="1227020" cy="995079"/>
          </a:xfrm>
          <a:prstGeom prst="rect">
            <a:avLst/>
          </a:prstGeom>
          <a:effectLst>
            <a:glow rad="350166">
              <a:schemeClr val="bg1"/>
            </a:glow>
          </a:effectLst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D6644E51-AB86-4C4F-98CC-AA37AE482FD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7044870">
            <a:off x="1012573" y="1094461"/>
            <a:ext cx="1168715" cy="1197652"/>
          </a:xfrm>
          <a:prstGeom prst="rect">
            <a:avLst/>
          </a:prstGeom>
          <a:effectLst>
            <a:glow rad="423428">
              <a:schemeClr val="bg1"/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F0CE717-8616-4E38-854E-EACEAE7316D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6" t="24507" r="13174" b="13175"/>
          <a:stretch/>
        </p:blipFill>
        <p:spPr>
          <a:xfrm>
            <a:off x="4614485" y="3758587"/>
            <a:ext cx="3571876" cy="2973883"/>
          </a:xfrm>
          <a:prstGeom prst="rect">
            <a:avLst/>
          </a:prstGeom>
          <a:noFill/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608DAB3-8E83-4578-8AD1-0E3BFA3D2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2073" y="5626941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65984B63-5817-44BF-A264-2FF27ACEA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46700" y="-41990"/>
            <a:ext cx="1800115" cy="1800115"/>
          </a:xfrm>
          <a:prstGeom prst="rect">
            <a:avLst/>
          </a:prstGeom>
          <a:noFill/>
          <a:ln>
            <a:noFill/>
          </a:ln>
          <a:effectLst>
            <a:glow rad="171764">
              <a:schemeClr val="bg1"/>
            </a:glow>
          </a:effectLst>
        </p:spPr>
      </p:pic>
      <p:pic>
        <p:nvPicPr>
          <p:cNvPr id="98" name="Picture 9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199588" y="2328042"/>
            <a:ext cx="3209925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65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48148E-6 L 0.41393 0.2439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90" y="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0.2082 0.5388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4" y="2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48148E-6 L 0.23203 0.237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02" y="1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0.33971 0.1962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79" y="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31602 0.5388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94" y="2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0.25404 0.4335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95" y="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7.40741E-7 L 0.39674 0.4532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31" y="2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0.13646 0.23496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1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10</cp:revision>
  <dcterms:created xsi:type="dcterms:W3CDTF">2024-11-25T18:09:30Z</dcterms:created>
  <dcterms:modified xsi:type="dcterms:W3CDTF">2024-11-28T23:16:59Z</dcterms:modified>
</cp:coreProperties>
</file>