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09280" y="2571750"/>
            <a:ext cx="26574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2024-05-01T20:56:00Z</dcterms:created>
  <dcterms:modified xsi:type="dcterms:W3CDTF">2024-06-20T13:59:43Z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</Properties>
</file>