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74376" y="126060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6907" y="122719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095296" y="125263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103011" y="1257185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50085" y="125263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ГРЯЗНЫЙ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72282" y="124953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3103" y="1129962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333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7CBB8-F817-4387-B052-87517D4574CD}"/>
</file>

<file path=customXml/itemProps2.xml><?xml version="1.0" encoding="utf-8"?>
<ds:datastoreItem xmlns:ds="http://schemas.openxmlformats.org/officeDocument/2006/customXml" ds:itemID="{21DF4115-16BD-443B-AE2D-C86C23D2D34F}"/>
</file>

<file path=customXml/itemProps3.xml><?xml version="1.0" encoding="utf-8"?>
<ds:datastoreItem xmlns:ds="http://schemas.openxmlformats.org/officeDocument/2006/customXml" ds:itemID="{C7FB1E78-EF84-498E-936B-10AC3DABFB44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2025-02-15T10:05:02Z</dcterms:created>
  <dcterms:modified xsi:type="dcterms:W3CDTF">2025-02-24T10:45:20Z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