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26550" y="3338830"/>
            <a:ext cx="28860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7578B9-5BDD-4CA0-948F-B84D61ED986B}"/>
</file>

<file path=customXml/itemProps2.xml><?xml version="1.0" encoding="utf-8"?>
<ds:datastoreItem xmlns:ds="http://schemas.openxmlformats.org/officeDocument/2006/customXml" ds:itemID="{D2598FD3-E4DF-4564-A299-9850A8749F8F}"/>
</file>

<file path=customXml/itemProps3.xml><?xml version="1.0" encoding="utf-8"?>
<ds:datastoreItem xmlns:ds="http://schemas.openxmlformats.org/officeDocument/2006/customXml" ds:itemID="{4B1079C7-0FEC-4C50-BF95-DF3A000F62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