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912" y="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8D53-4103-449A-99B4-203CC05C4172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7732C-3BDF-46F8-99E0-BF14A854D3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451" y="3567509"/>
            <a:ext cx="3842102" cy="3842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878" y="3509963"/>
            <a:ext cx="3842102" cy="3842102"/>
          </a:xfrm>
          <a:prstGeom prst="rect">
            <a:avLst/>
          </a:prstGeom>
        </p:spPr>
      </p:pic>
      <p:sp>
        <p:nvSpPr>
          <p:cNvPr id="10" name="Прямокутник: округлені кути 9"/>
          <p:cNvSpPr/>
          <p:nvPr/>
        </p:nvSpPr>
        <p:spPr>
          <a:xfrm>
            <a:off x="5250559" y="5654307"/>
            <a:ext cx="895547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316926" y="551836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10"/>
          <p:cNvSpPr/>
          <p:nvPr/>
        </p:nvSpPr>
        <p:spPr>
          <a:xfrm>
            <a:off x="9416188" y="5638325"/>
            <a:ext cx="1683263" cy="61700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9889668" y="557834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Групувати 18"/>
          <p:cNvGrpSpPr/>
          <p:nvPr/>
        </p:nvGrpSpPr>
        <p:grpSpPr>
          <a:xfrm>
            <a:off x="6015095" y="119298"/>
            <a:ext cx="3208696" cy="3913044"/>
            <a:chOff x="5685077" y="-109465"/>
            <a:chExt cx="3208696" cy="391304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2065" y="1038999"/>
              <a:ext cx="1727249" cy="2390001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30" name="Групувати 29"/>
          <p:cNvGrpSpPr/>
          <p:nvPr/>
        </p:nvGrpSpPr>
        <p:grpSpPr>
          <a:xfrm>
            <a:off x="5788044" y="-118533"/>
            <a:ext cx="4668838" cy="4668838"/>
            <a:chOff x="5001449" y="-503446"/>
            <a:chExt cx="4668838" cy="466883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92065" y="1287407"/>
              <a:ext cx="1727249" cy="189318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3" name="Групувати 42"/>
          <p:cNvGrpSpPr/>
          <p:nvPr/>
        </p:nvGrpSpPr>
        <p:grpSpPr>
          <a:xfrm>
            <a:off x="5563045" y="-178513"/>
            <a:ext cx="4668838" cy="4668838"/>
            <a:chOff x="5001449" y="-503446"/>
            <a:chExt cx="4668838" cy="4668838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45" name="Рисунок 44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954342" y="1234311"/>
              <a:ext cx="2641615" cy="2641615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6" name="Групувати 45"/>
          <p:cNvGrpSpPr/>
          <p:nvPr/>
        </p:nvGrpSpPr>
        <p:grpSpPr>
          <a:xfrm>
            <a:off x="6108427" y="209326"/>
            <a:ext cx="3208696" cy="3913044"/>
            <a:chOff x="5685077" y="-109465"/>
            <a:chExt cx="3208696" cy="3913044"/>
          </a:xfrm>
        </p:grpSpPr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9084" y="1063053"/>
              <a:ext cx="2434237" cy="243655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49" name="Групувати 48"/>
          <p:cNvGrpSpPr/>
          <p:nvPr/>
        </p:nvGrpSpPr>
        <p:grpSpPr>
          <a:xfrm>
            <a:off x="6276890" y="229659"/>
            <a:ext cx="3208696" cy="3913044"/>
            <a:chOff x="5685077" y="-109465"/>
            <a:chExt cx="3208696" cy="3913044"/>
          </a:xfrm>
        </p:grpSpPr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3277" y="1151248"/>
              <a:ext cx="2538160" cy="2538160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2" name="Групувати 51"/>
          <p:cNvGrpSpPr/>
          <p:nvPr/>
        </p:nvGrpSpPr>
        <p:grpSpPr>
          <a:xfrm>
            <a:off x="5566669" y="-118533"/>
            <a:ext cx="4668838" cy="4668838"/>
            <a:chOff x="5001449" y="-503446"/>
            <a:chExt cx="4668838" cy="4668838"/>
          </a:xfrm>
        </p:grpSpPr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06828" y="1193379"/>
              <a:ext cx="2565759" cy="2565759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5" name="Групувати 54"/>
          <p:cNvGrpSpPr/>
          <p:nvPr/>
        </p:nvGrpSpPr>
        <p:grpSpPr>
          <a:xfrm>
            <a:off x="6252781" y="229659"/>
            <a:ext cx="3208696" cy="3913044"/>
            <a:chOff x="5685077" y="-109465"/>
            <a:chExt cx="3208696" cy="3913044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485110" y="1116857"/>
              <a:ext cx="1594864" cy="231214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58" name="Групувати 57"/>
          <p:cNvGrpSpPr/>
          <p:nvPr/>
        </p:nvGrpSpPr>
        <p:grpSpPr>
          <a:xfrm>
            <a:off x="5622765" y="-100288"/>
            <a:ext cx="4668838" cy="4668838"/>
            <a:chOff x="5001449" y="-503446"/>
            <a:chExt cx="4668838" cy="4668838"/>
          </a:xfrm>
        </p:grpSpPr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84945" y="1417820"/>
              <a:ext cx="2477883" cy="2477883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1" name="Групувати 60"/>
          <p:cNvGrpSpPr/>
          <p:nvPr/>
        </p:nvGrpSpPr>
        <p:grpSpPr>
          <a:xfrm>
            <a:off x="6164607" y="210674"/>
            <a:ext cx="3208696" cy="3913044"/>
            <a:chOff x="5685077" y="-109465"/>
            <a:chExt cx="3208696" cy="3913044"/>
          </a:xfrm>
        </p:grpSpPr>
        <p:pic>
          <p:nvPicPr>
            <p:cNvPr id="62" name="Рисунок 61"/>
            <p:cNvPicPr>
              <a:picLocks noChangeAspect="1"/>
            </p:cNvPicPr>
            <p:nvPr/>
          </p:nvPicPr>
          <p:blipFill>
            <a:blip r:embed="rId8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5077" y="-109465"/>
              <a:ext cx="3208696" cy="3913044"/>
            </a:xfrm>
            <a:prstGeom prst="rect">
              <a:avLst/>
            </a:prstGeom>
          </p:spPr>
        </p:pic>
        <p:pic>
          <p:nvPicPr>
            <p:cNvPr id="63" name="Рисунок 62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72306" y="933577"/>
              <a:ext cx="2434237" cy="2434237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grpSp>
        <p:nvGrpSpPr>
          <p:cNvPr id="64" name="Групувати 63"/>
          <p:cNvGrpSpPr/>
          <p:nvPr/>
        </p:nvGrpSpPr>
        <p:grpSpPr>
          <a:xfrm>
            <a:off x="5644065" y="-58995"/>
            <a:ext cx="4668838" cy="4668838"/>
            <a:chOff x="5001449" y="-503446"/>
            <a:chExt cx="4668838" cy="4668838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001449" y="-503446"/>
              <a:ext cx="4668838" cy="4668838"/>
            </a:xfrm>
            <a:prstGeom prst="rect">
              <a:avLst/>
            </a:prstGeom>
          </p:spPr>
        </p:pic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188224" y="920902"/>
              <a:ext cx="2519678" cy="2519678"/>
            </a:xfrm>
            <a:prstGeom prst="rect">
              <a:avLst/>
            </a:prstGeom>
            <a:effectLst>
              <a:glow rad="152400">
                <a:schemeClr val="bg1">
                  <a:alpha val="94000"/>
                </a:schemeClr>
              </a:glow>
            </a:effectLst>
          </p:spPr>
        </p:pic>
      </p:grpSp>
      <p:pic>
        <p:nvPicPr>
          <p:cNvPr id="67" name="Рисунок 6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762" y="868623"/>
            <a:ext cx="5304762" cy="4590476"/>
          </a:xfrm>
          <a:prstGeom prst="rect">
            <a:avLst/>
          </a:prstGeom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1925" y="3059919"/>
            <a:ext cx="3419475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-0.15443 0.3893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21" y="1946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19571 0.3881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92" y="19398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85185E-6 L 0.22239 0.37778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20" y="1888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7.40741E-7 L -0.09375 0.4062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19961 0.40023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74" y="20000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33333E-6 L -0.14805 0.39838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09" y="19907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0 L 0.20248 0.39005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17" y="19491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1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0.19922 0.35116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1" y="17546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7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22222E-6 L -0.09375 0.40625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20301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"/>
                            </p:stCondLst>
                            <p:childTnLst>
                              <p:par>
                                <p:cTn id="1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96296E-6 L 0.14948 0.38635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74" y="19306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9" dur="2000" fill="hold"/>
                                        <p:tgtEl>
                                          <p:spTgt spid="6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2024-05-12T17:29:00Z</dcterms:created>
  <dcterms:modified xsi:type="dcterms:W3CDTF">2024-11-05T08:31:06Z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5D8B87120326475AA324C1D266FD24C3_12</vt:lpwstr>
  </property>
  <property fmtid="{D5CDD505-2E9C-101B-9397-08002B2CF9AE}" pid="3" name="KSOProductBuildVer">
    <vt:lpwstr>1033-12.2.0.17119</vt:lpwstr>
  </property>
</Properties>
</file>