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>
            <a:fillRect/>
          </a:stretch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>
            <a:fillRect/>
          </a:stretch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>
            <a:fillRect/>
          </a:stretch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53" y="0"/>
            <a:ext cx="734147" cy="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>
            <a:fillRect/>
          </a:stretch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>
            <a:fillRect/>
          </a:stretch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>
            <a:fillRect/>
          </a:stretch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>
            <a:fillRect/>
          </a:stretch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>
            <a:fillRect/>
          </a:stretch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>
            <a:fillRect/>
          </a:stretch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>
            <a:fillRect/>
          </a:stretch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>
            <a:fillRect/>
          </a:stretch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>
            <a:fillRect/>
          </a:stretch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31985" y="2149475"/>
            <a:ext cx="2647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2024-04-13T10:22:00Z</dcterms:created>
  <dcterms:modified xsi:type="dcterms:W3CDTF">2024-07-09T21:29:29Z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8468BEB31FC946909AAAB8BDB3CA5837_12</vt:lpwstr>
  </property>
  <property fmtid="{D5CDD505-2E9C-101B-9397-08002B2CF9AE}" pid="3" name="KSOProductBuildVer">
    <vt:lpwstr>1033-12.2.0.17119</vt:lpwstr>
  </property>
</Properties>
</file>