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8" y="0"/>
            <a:ext cx="12179143" cy="685800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2"/>
          <p:cNvSpPr>
            <a:spLocks noChangeAspect="1" noChangeArrowheads="1"/>
          </p:cNvSpPr>
          <p:nvPr/>
        </p:nvSpPr>
        <p:spPr bwMode="auto">
          <a:xfrm>
            <a:off x="6089575" y="34217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816" y="168696"/>
            <a:ext cx="2484245" cy="24842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1146478"/>
            <a:ext cx="2048513" cy="20485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7226" y="1933188"/>
            <a:ext cx="2215068" cy="22150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9365" y="-30501"/>
            <a:ext cx="2118852" cy="211885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68538" y="1530713"/>
            <a:ext cx="1675879" cy="16758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35" y="3255236"/>
            <a:ext cx="3221930" cy="3221930"/>
          </a:xfrm>
          <a:prstGeom prst="rect">
            <a:avLst/>
          </a:prstGeom>
        </p:spPr>
      </p:pic>
      <p:pic>
        <p:nvPicPr>
          <p:cNvPr id="34" name="Picture 33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553" y="1792696"/>
            <a:ext cx="3648075" cy="409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19</cp:revision>
  <dcterms:created xsi:type="dcterms:W3CDTF">2024-07-11T17:45:53Z</dcterms:created>
  <dcterms:modified xsi:type="dcterms:W3CDTF">2024-11-01T08:33:24Z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F616B6C2802E4FC09F0981E6D9D535ED_12</vt:lpwstr>
  </property>
  <property fmtid="{D5CDD505-2E9C-101B-9397-08002B2CF9AE}" pid="3" name="KSOProductBuildVer">
    <vt:lpwstr>1033-12.2.0.17119</vt:lpwstr>
  </property>
</Properties>
</file>