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817F7-E904-4CC8-8AFE-79B574A431E0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35EB-7DF6-42D1-ACFA-0BEDF17DA0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68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35EB-7DF6-42D1-ACFA-0BEDF17DA0A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9497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25726-3170-46E2-AD6A-6FE6601CE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89A293-504B-42AF-95E4-E49D48F50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AF6C41-5F99-4F8D-BEB9-2B595B57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4557B8-95E4-4C1C-8D12-3BBF7E14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8C2E7D-C5B7-4DDD-BA81-59EBB53B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0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904A-A7A6-4B43-A43E-643F42C4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DE423F-8AE7-48DB-88B0-17AFBB9EE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A57403-F5D7-4BD2-AABE-32E85B28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A68243-C46C-479A-A24F-750C7CAE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1E3E78-6120-48CE-A9BE-7480CB7C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999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2670ECB-744B-4786-AD1E-74953E516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E09F3CA-36E0-4754-BC15-E90518DC2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901E2-7109-46A8-BAA9-7C2BA728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16D7B9-9EC0-44AF-8743-825E7A5A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94D3F7-D7C8-4FB7-8082-471F089A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487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BB059-54AA-401A-BC3F-922D00A3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0A87-5E5A-4B45-9613-C1418547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D9DEC8-C4E1-4EAC-9718-C5D6B431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9898E-EC88-4FE6-895B-BD819E4E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61FBD-810B-4B18-A146-F5C33E08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0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0F5C-95D5-43A5-8A80-0FBD8D7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6230AFD-F052-42F4-88A8-B78CD2E8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0ED7C8-2978-4EF4-A3C1-4EACF9E5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623EE-7C10-41A4-9B15-EADAAED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B6F5B8-F558-4B7A-BF0B-6601E8EA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98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14C27-7033-411E-BF34-3F700313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EDB0C8-205B-47CB-AB7B-9FA1D4DDC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71284F-FBB5-4B73-BB8A-E89AAEA0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C157E9-01D3-45F8-98DE-DB4726C6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9664BD-941A-4A22-8F65-74DF8F7D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E5ADF4-C346-4C3F-905C-4F007C78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71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C7BA5-3020-48BC-BA87-2B15D18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E7936E-66D0-4B5A-B1C8-7F7FAFD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8623FCC-FDB3-419A-A621-02CD71274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32B281B-908B-4621-BA3E-4EC30E5B8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C870B58-D4E4-4482-9E4C-19A089245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54ABD76-C6F8-4EBA-B78E-37BA8262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4473DA7-100B-4470-AA53-95354525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8C1A7EE-B8B3-45A9-9BF4-15428B25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88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8A1AF-3590-47AE-80DC-614C1C84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893721-59B3-46F3-803F-58B3C074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7C90973-A423-4CA8-938F-092E20E5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941E02-A132-4A29-B306-3A425A45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947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25A38B0-2AC2-48EB-9967-E37E2B36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0B61B5-7646-41E7-9F1D-BCE4861A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185BB94-D05B-47C0-875C-66721FA5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34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A23D-0086-4FB1-91A3-0E1F436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FB820F-88F4-484C-8F7C-E102606E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268EFD-20C6-485A-AA0D-BE8A4288F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E721C6-0819-4456-ADFD-D075B6F9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B1AEE7-56F9-41C7-AC4E-9BD4BF6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1FCDD2-2641-40AD-9104-131EA6E3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2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9593-B016-4269-B11F-1D401553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A1DDB3-EB55-4FBF-8AC3-F426BE424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C0B766-D490-4C15-AF1F-E8EFBD1F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64B945-249D-4C14-B9C4-207E3392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391D37-C5C3-485D-A1FF-C5C4C1D2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39FA29-AA7F-4055-9547-F1F4A423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888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24E1E4-A3ED-4082-9E60-380D82C1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DA7CC0-EC81-412B-B454-C8E6095D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611C28-37C8-4217-9261-8246D0F70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F74109-FDCE-4CAB-B406-D02395CFA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13191C-D89F-43C8-96E9-F461B4DE2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2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1D043-51A3-49B0-9D65-00512C0C9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1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77CA1-8A6A-4E5F-AD3A-9C4605153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/>
          <a:stretch/>
        </p:blipFill>
        <p:spPr>
          <a:xfrm>
            <a:off x="3849423" y="319177"/>
            <a:ext cx="7790008" cy="5154454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E5C8D196-D27E-4FDC-ACE0-07D1C44A4844}"/>
              </a:ext>
            </a:extLst>
          </p:cNvPr>
          <p:cNvSpPr/>
          <p:nvPr/>
        </p:nvSpPr>
        <p:spPr>
          <a:xfrm>
            <a:off x="264292" y="218399"/>
            <a:ext cx="3296854" cy="2437715"/>
          </a:xfrm>
          <a:prstGeom prst="cloud">
            <a:avLst/>
          </a:prstGeom>
          <a:solidFill>
            <a:schemeClr val="lt1"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4E7B44-9AAB-4CA8-B934-49D8138AE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032949"/>
            <a:ext cx="1870752" cy="1870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AF285E-C236-4341-B760-E67CCBB36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79" y="2922767"/>
            <a:ext cx="1870752" cy="18954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0A9D53-5CA6-41D8-B0D5-7372ABE8B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82" y="1132811"/>
            <a:ext cx="1765602" cy="17656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4232A1-901A-4161-B586-2944DD12D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51" y="947662"/>
            <a:ext cx="1675418" cy="16754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5ECEBF-B074-41C8-8227-BA7AAA85E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13" y="436761"/>
            <a:ext cx="2428543" cy="24285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E945C6-D9DB-49B2-B987-60B2C03FA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583" y="947662"/>
            <a:ext cx="1937537" cy="19375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CD52B3E-FA3F-4E2D-A860-C1A5BC20A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760" y="3065399"/>
            <a:ext cx="1808272" cy="18228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D58480-1D19-4225-88F1-EA5495776F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779" y="969827"/>
            <a:ext cx="1686287" cy="1686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25D28DD-C9D5-45F9-BE0E-D70667DFD9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018" y="3028029"/>
            <a:ext cx="1822875" cy="18228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D5B942-644A-4117-8CF7-890006A54B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22620" r="38418" b="36562"/>
          <a:stretch/>
        </p:blipFill>
        <p:spPr>
          <a:xfrm>
            <a:off x="981364" y="527626"/>
            <a:ext cx="1956566" cy="1612332"/>
          </a:xfrm>
          <a:prstGeom prst="ellipse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CCFC4-E2DD-4462-97EE-C4AA28D28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47529" r="29156" b="-4337"/>
          <a:stretch/>
        </p:blipFill>
        <p:spPr>
          <a:xfrm>
            <a:off x="968023" y="836314"/>
            <a:ext cx="1863496" cy="1784152"/>
          </a:xfrm>
          <a:prstGeom prst="ellipse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477890-C883-4C88-9EA0-A9BF129189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7" t="59761"/>
          <a:stretch/>
        </p:blipFill>
        <p:spPr>
          <a:xfrm>
            <a:off x="1077143" y="711244"/>
            <a:ext cx="1932109" cy="1781463"/>
          </a:xfrm>
          <a:prstGeom prst="ellipse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848E0C-8BB5-4040-AB58-1907CC8D26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0" b="44498"/>
          <a:stretch/>
        </p:blipFill>
        <p:spPr>
          <a:xfrm>
            <a:off x="552569" y="419437"/>
            <a:ext cx="1992609" cy="1899896"/>
          </a:xfrm>
          <a:prstGeom prst="ellipse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F12B25-7E2B-4DC1-BDA6-EF5B30DA25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7" t="53085" r="50871" b="-12947"/>
          <a:stretch/>
        </p:blipFill>
        <p:spPr>
          <a:xfrm>
            <a:off x="818721" y="896784"/>
            <a:ext cx="1726458" cy="1658188"/>
          </a:xfrm>
          <a:prstGeom prst="ellipse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12820B3-9540-47AF-8A41-C71F6AD09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91" y="1285197"/>
            <a:ext cx="1624108" cy="16241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E44C9C-74C7-4FB9-BEFF-B3A8E08CE4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432" y="28646"/>
            <a:ext cx="840568" cy="78158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43C94C-8508-4ACA-AF0A-E6EC247533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51" y="1159866"/>
            <a:ext cx="1595257" cy="15952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476AF68-0876-4956-A836-2F64FBAB5B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074" y="1069373"/>
            <a:ext cx="1848276" cy="18482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C17DFE1-775B-4498-9402-DAC14DE9A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820" y="974622"/>
            <a:ext cx="2048885" cy="20488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D37958-E929-41A7-9426-A9031FE47D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56" y="3026871"/>
            <a:ext cx="1979318" cy="1979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E97754-5180-482F-8580-77ABBB5257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22" y="3016587"/>
            <a:ext cx="1917557" cy="191755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B53A72-45C9-42BA-AE73-BA6862FF59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69" y="2980151"/>
            <a:ext cx="1870753" cy="18707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2A467C4-9C6F-4622-A436-26A14B6BCBC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686" y="947375"/>
            <a:ext cx="1977336" cy="197027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855C06A-5241-435A-9695-562F2714258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4" r="18963" b="-36414"/>
          <a:stretch/>
        </p:blipFill>
        <p:spPr>
          <a:xfrm>
            <a:off x="726939" y="1234794"/>
            <a:ext cx="2334913" cy="2028728"/>
          </a:xfrm>
          <a:prstGeom prst="ellipse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0526A95-EC19-4BCB-9A92-2C023F3DA8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82" y="1023230"/>
            <a:ext cx="1613073" cy="161885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47DEE25-64D5-4210-A5C3-AF20FFDB982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6" t="-9585" b="57919"/>
          <a:stretch/>
        </p:blipFill>
        <p:spPr>
          <a:xfrm>
            <a:off x="1007628" y="-268288"/>
            <a:ext cx="2553517" cy="2243965"/>
          </a:xfrm>
          <a:prstGeom prst="ellipse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2A503C0-50CE-4390-84C3-8638F1F997E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2" r="44228"/>
          <a:stretch/>
        </p:blipFill>
        <p:spPr>
          <a:xfrm>
            <a:off x="677505" y="778900"/>
            <a:ext cx="1719324" cy="1595257"/>
          </a:xfrm>
          <a:prstGeom prst="ellipse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5816CB9-5CF6-4209-BA67-C5100A09AB6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9" r="53713"/>
          <a:stretch/>
        </p:blipFill>
        <p:spPr>
          <a:xfrm>
            <a:off x="826878" y="760932"/>
            <a:ext cx="1707216" cy="1655375"/>
          </a:xfrm>
          <a:prstGeom prst="ellipse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938456E-6452-4F23-99A1-8FE9E41C0F7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82" y="841804"/>
            <a:ext cx="2382992" cy="21446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B597365-AA3C-48E3-971C-0AF6869CA89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7" t="52661"/>
          <a:stretch/>
        </p:blipFill>
        <p:spPr>
          <a:xfrm>
            <a:off x="1327872" y="958695"/>
            <a:ext cx="1822237" cy="1712832"/>
          </a:xfrm>
          <a:prstGeom prst="ellipse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057401-F59A-4DE8-9032-B8099A52534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37" y="2774657"/>
            <a:ext cx="1406822" cy="206333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B3BBB70-61B9-421F-9D58-BFB7240EF7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43" y="1401870"/>
            <a:ext cx="3221060" cy="32210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4175DD-4715-42BC-BC2F-1EEEC259118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94" y="3791173"/>
            <a:ext cx="3119756" cy="3119756"/>
          </a:xfrm>
          <a:prstGeom prst="rect">
            <a:avLst/>
          </a:prstGeom>
        </p:spPr>
      </p:pic>
      <p:pic>
        <p:nvPicPr>
          <p:cNvPr id="237" name="Picture 23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570" y="2880254"/>
            <a:ext cx="3619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36784 0.5449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19518 0.5365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2734 0.5067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1106 0.2405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36615 0.24513 " pathEditMode="relative" rAng="0" ptsTypes="AA">
                                      <p:cBhvr>
                                        <p:cTn id="11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38086 0.53032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2043 0.56412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5769 0.53079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36705 0.24838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20052 0.22963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2024-08-16T20:29:30Z</dcterms:created>
  <dcterms:modified xsi:type="dcterms:W3CDTF">2024-08-17T06:55:11Z</dcterms:modified>
</cp:coreProperties>
</file>