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380" y="691168"/>
            <a:ext cx="1114859" cy="12685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1927" y="1270600"/>
            <a:ext cx="1027224" cy="10272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964" y="771278"/>
            <a:ext cx="1406189" cy="14061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726938" y="1008285"/>
            <a:ext cx="932172" cy="932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143" y="931769"/>
            <a:ext cx="1245698" cy="12456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195" y="2959100"/>
            <a:ext cx="1037533" cy="1037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972" y="3090480"/>
            <a:ext cx="1262432" cy="12624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823" y="3090480"/>
            <a:ext cx="1006467" cy="8540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2950595" y="3083729"/>
            <a:ext cx="1110000" cy="8325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1972" y="2832098"/>
            <a:ext cx="1322082" cy="13220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63040">
            <a:off x="2816164" y="4945275"/>
            <a:ext cx="1140162" cy="11401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276" y="5160641"/>
            <a:ext cx="1109930" cy="11099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509" y="4883944"/>
            <a:ext cx="1211653" cy="12116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587917" y="5127390"/>
            <a:ext cx="895774" cy="8957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r="9294"/>
          <a:stretch/>
        </p:blipFill>
        <p:spPr>
          <a:xfrm>
            <a:off x="1271555" y="4893041"/>
            <a:ext cx="1021416" cy="125462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7922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7922" y="2552925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7922" y="460941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4B7613-2DD4-46D1-9CE8-A9FB548EAF8C}"/>
</file>

<file path=customXml/itemProps2.xml><?xml version="1.0" encoding="utf-8"?>
<ds:datastoreItem xmlns:ds="http://schemas.openxmlformats.org/officeDocument/2006/customXml" ds:itemID="{E330DE89-23AD-4D3D-8F2B-5611882B5579}"/>
</file>

<file path=customXml/itemProps3.xml><?xml version="1.0" encoding="utf-8"?>
<ds:datastoreItem xmlns:ds="http://schemas.openxmlformats.org/officeDocument/2006/customXml" ds:itemID="{EF80DA8F-EA6B-417E-B04D-A635DF60EF3C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2025-02-11T16:21:36Z</dcterms:created>
  <dcterms:modified xsi:type="dcterms:W3CDTF">2025-02-24T15:56:06Z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