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47882-7262-4464-8CF2-AAB1EB79C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FB1E95-4831-4FC7-AEB5-2CB94D9A84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FCBE20-D7DF-47D1-8821-DBEBD22A8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DBBDE6-D8B9-457C-8216-5F8E4EC2F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8B2772-575F-4BF2-BF9F-132550215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7971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C2287-131C-4AF0-9924-2D540B3FF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464BF6-B28C-44E8-8C6B-98C0F5A17D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0E7BC5-A368-4DB6-BA03-18A687839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A7597C-961E-4EE2-B4DF-5DE114B02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9C7C55-8711-4CCA-8970-A6261C349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5020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E51D051-A8AE-40E0-9046-C643FCDC21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747BA-8C8B-4259-BBE2-E66E46395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E67AC0-6014-41BE-A8B0-527AE77D6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E1A33B-A124-4B84-9DE7-66CB75C7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1DB6F9-56FC-4829-BA77-B355D6FBC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445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D6BFC-FBED-4A8F-A40B-38ACF847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06B38C-16DA-4C36-AA16-30A925220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82E101-B6B7-4F55-AFED-F551EF923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302DD7-DADC-4888-B523-369D5C31A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AC01A7-A530-4A45-B0D1-7007ABFD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4440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01EB9-75AE-4A1C-9276-267B8EAE7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20E6C9-29B0-4A5A-8871-31BB382A3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C7601D-CB6C-4755-9B71-0DE542BE4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565407-B3EC-4B04-A99D-65FE9C02D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B7971D-8A20-41D5-B37A-C5064A008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3149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7EC50-F621-4B4F-BE80-F69F16E7A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70F661-4373-40D8-964E-2DB76C7C31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721555-88C1-441C-9124-3DDF657E4D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45753D-2A4B-4B91-87E8-9C96512C1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4E916B-4CCD-4EA8-B3EF-3DD5AB8AD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1FB88D-0950-4DD3-B0A9-761BAA0C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67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37F0D7-23AA-4B5D-B4C7-531FB2E5A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A23A7C-8D73-4851-A707-A850E4F7B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FE8DF2-8645-47FC-B3E2-47F0914739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E7AE01A-3C59-40EB-B882-377A0133B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2A38630-75BA-4979-A2E0-9B733D873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42F30-E1CD-4481-9FD9-FF01A8372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42760-E518-4263-9D96-942357DAC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E0663C-75D6-4174-B67D-86FE95E5C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8033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CDA0A-4977-45B9-B4C4-673875E6E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8A95E49-9CE9-4A8E-8794-E4B6B6312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A9F001-EF1F-4722-B29A-A397297B7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C8FAC2E-07B4-46EB-A9E5-75E5B31C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6481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75DFCC-701E-4360-B8F2-30042DE8C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57A10B8-295B-4891-9CAC-2477D82A1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D0E5A5-6594-481E-8049-BB3A8B89A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5493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6A3462-3C98-4B8D-94EF-19AE672DB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6727DD-113E-4669-B3B3-FE312F28B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791919-0E27-4689-8DA0-E71AFFC8A3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50D064-E5DB-48BA-9D61-A64E8FC3F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652D17-C933-4C4B-84FD-5E22CDCD5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32BED3-8ED9-46C5-9552-09AA7044F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696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61B201-32F0-4D33-9CF9-BB4AE3E44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EA79F04-9445-4576-A832-9F10D9F31B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C66FF6-A569-4E70-8ADF-58488EC023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0DC1FC-6781-4C63-9CD5-6AB488603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AA5758-5DE8-4BB8-BB33-3F0B87E8B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B82909-578E-4089-970D-EF5B34758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341406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9F8AE-2137-4F88-B412-8C6ED30C6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DA05B0-2A70-4826-98B2-DCC4DE5F2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CB6849-AC66-43A3-B8C9-25424BD1B5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9C7148-20DF-4449-9C47-AC87B450BC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5F6EFE-88E3-4D0E-B60C-83DDC70DEC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461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0804CDD-8441-4D22-9A5B-0D4BCD063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CF74A06-03D3-4617-A645-4916256D1329}"/>
              </a:ext>
            </a:extLst>
          </p:cNvPr>
          <p:cNvSpPr/>
          <p:nvPr/>
        </p:nvSpPr>
        <p:spPr>
          <a:xfrm>
            <a:off x="125687" y="85596"/>
            <a:ext cx="9424713" cy="5645279"/>
          </a:xfrm>
          <a:prstGeom prst="round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 descr="Изображение выглядит как дере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C356C6D-2577-4BBE-A5B1-A344F3FCF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44" y="401726"/>
            <a:ext cx="8877197" cy="4975132"/>
          </a:xfrm>
          <a:prstGeom prst="roundRect">
            <a:avLst/>
          </a:prstGeom>
        </p:spPr>
      </p:pic>
      <p:pic>
        <p:nvPicPr>
          <p:cNvPr id="7" name="Рисунок 6" descr="Изображение выглядит как рисунок, беспозвоночный, насекомое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1F75C7-E4F5-4172-9323-EE3354F00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89" y="1352120"/>
            <a:ext cx="1018773" cy="10187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E2EF95B-3BAC-44F5-A426-F8BF149D3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93" y="2454690"/>
            <a:ext cx="743424" cy="743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Изображение выглядит как искусство, Симметрия, зарисовка, шаб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352A51-4B1E-4E82-B042-387670143A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526" y="1748652"/>
            <a:ext cx="765951" cy="8148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 descr="Изображение выглядит как графическая вставка, мультфильм, рисунок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D8D518-4AE3-42E6-9A47-8A96EA61C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13" y="2732159"/>
            <a:ext cx="650500" cy="6702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C5A85E65-AFC3-4D52-AB62-8603C02BBF11}"/>
              </a:ext>
            </a:extLst>
          </p:cNvPr>
          <p:cNvSpPr/>
          <p:nvPr/>
        </p:nvSpPr>
        <p:spPr>
          <a:xfrm>
            <a:off x="1645920" y="2774636"/>
            <a:ext cx="474398" cy="58180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01AF2A9C-1FFA-49A3-9A7E-1ACA3FD0C4A3}"/>
              </a:ext>
            </a:extLst>
          </p:cNvPr>
          <p:cNvSpPr/>
          <p:nvPr/>
        </p:nvSpPr>
        <p:spPr>
          <a:xfrm>
            <a:off x="4667303" y="1352119"/>
            <a:ext cx="944143" cy="10187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E2D07428-F09D-4A53-8F7E-D150F7276456}"/>
              </a:ext>
            </a:extLst>
          </p:cNvPr>
          <p:cNvSpPr/>
          <p:nvPr/>
        </p:nvSpPr>
        <p:spPr>
          <a:xfrm>
            <a:off x="6819282" y="2351158"/>
            <a:ext cx="778883" cy="8469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A252509C-367F-4860-B06B-0729CCA2AC74}"/>
              </a:ext>
            </a:extLst>
          </p:cNvPr>
          <p:cNvSpPr/>
          <p:nvPr/>
        </p:nvSpPr>
        <p:spPr>
          <a:xfrm>
            <a:off x="7840374" y="1732590"/>
            <a:ext cx="778883" cy="8469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1" name="Рисунок 20" descr="Изображение выглядит как тыква, Натуральные продукты, фрукт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785E492-A12D-4029-B414-96D52030F1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359" y="3836801"/>
            <a:ext cx="725328" cy="7740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CCE83B57-E0AD-4350-9B1D-59994D0205CA}"/>
              </a:ext>
            </a:extLst>
          </p:cNvPr>
          <p:cNvSpPr/>
          <p:nvPr/>
        </p:nvSpPr>
        <p:spPr>
          <a:xfrm>
            <a:off x="2850983" y="3842178"/>
            <a:ext cx="841426" cy="8684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807046-41C3-458C-919D-8E6DF769C8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62" y="958817"/>
            <a:ext cx="708419" cy="703671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23B5DA7F-83E3-407B-8A92-AC25E928594B}"/>
              </a:ext>
            </a:extLst>
          </p:cNvPr>
          <p:cNvSpPr/>
          <p:nvPr/>
        </p:nvSpPr>
        <p:spPr>
          <a:xfrm>
            <a:off x="1152396" y="958817"/>
            <a:ext cx="637771" cy="722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B0E70EB1-3E13-4076-AF8F-308A6314E520}"/>
              </a:ext>
            </a:extLst>
          </p:cNvPr>
          <p:cNvSpPr/>
          <p:nvPr/>
        </p:nvSpPr>
        <p:spPr>
          <a:xfrm>
            <a:off x="1411181" y="5817010"/>
            <a:ext cx="6592638" cy="900788"/>
          </a:xfrm>
          <a:prstGeom prst="round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1" name="Рисунок 30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7382C7-2A6D-411C-8850-17D4D0ED16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14" y="5724364"/>
            <a:ext cx="1093410" cy="1086081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графическая вставка, мультфильм, рисунок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781255-DD2D-461D-838F-EBFFCDC591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128" y="5794208"/>
            <a:ext cx="1002424" cy="10328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 descr="Изображение выглядит как тыква, Натуральные продукты, фрукт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BCF8DD-3BE0-4A92-9563-07F21E7B43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879" y="5769980"/>
            <a:ext cx="1002424" cy="1002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Рисунок 33" descr="Изображение выглядит как рисунок, беспозвоночный, насекомое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D077E8-A65B-4BD7-A7B8-878D8A8ED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66" y="5794208"/>
            <a:ext cx="1002424" cy="1002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96ABF4-A9F0-4DE9-BD0D-E76F31200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931" y="5856114"/>
            <a:ext cx="822579" cy="8225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" name="Рисунок 35" descr="Изображение выглядит как искусство, Симметрия, зарисовка, шаб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4D78C8-59F1-41A1-99BA-1E1282445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85" y="5774966"/>
            <a:ext cx="955393" cy="9553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4179045-0C50-4350-BB83-202E914EB1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7" y="5736252"/>
            <a:ext cx="1080368" cy="108036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0AC7F06-8930-47C8-B6F7-F3DD1CE962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79" y="-98812"/>
            <a:ext cx="3400756" cy="3274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84826" y="3593772"/>
            <a:ext cx="27813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  <p:bldP spid="22" grpId="0" animBg="1"/>
      <p:bldP spid="2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6398164-F42B-4403-84E2-EC3BA78F1653}"/>
</file>

<file path=customXml/itemProps2.xml><?xml version="1.0" encoding="utf-8"?>
<ds:datastoreItem xmlns:ds="http://schemas.openxmlformats.org/officeDocument/2006/customXml" ds:itemID="{55E54BC4-DD55-4E67-8287-D687164B3355}"/>
</file>

<file path=customXml/itemProps3.xml><?xml version="1.0" encoding="utf-8"?>
<ds:datastoreItem xmlns:ds="http://schemas.openxmlformats.org/officeDocument/2006/customXml" ds:itemID="{A4C2A14E-8D44-4A8D-894E-03C30ABF36A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4</cp:revision>
  <dcterms:created xsi:type="dcterms:W3CDTF">2025-04-28T17:09:58Z</dcterms:created>
  <dcterms:modified xsi:type="dcterms:W3CDTF">2025-04-28T17:21:43Z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