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svg"/><Relationship Id="rId13" Type="http://schemas.openxmlformats.org/officeDocument/2006/relationships/image" Target="../media/image10.png"/><Relationship Id="rId14" Type="http://schemas.microsoft.com/office/2007/relationships/hdphoto" Target="../media/hdphoto1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-938"/>
            <a:ext cx="12198527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25433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4048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55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25433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4048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55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25433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4048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55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83" y="2400270"/>
            <a:ext cx="2140487" cy="21404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зыкаль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32" y="2425124"/>
            <a:ext cx="2015054" cy="201505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ухонная утварь, посуда, ложка, столовое серебр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60" y="587507"/>
            <a:ext cx="1705429" cy="17054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53" y="653506"/>
            <a:ext cx="1616865" cy="16168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08" y="4682672"/>
            <a:ext cx="1618013" cy="161801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3" y="492788"/>
            <a:ext cx="1836987" cy="183698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Повторить контур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8" name="Прямоугольник: скругленные углы 17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55B523-9605-046E-F2D9-98077E05FBA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08" y="4413189"/>
            <a:ext cx="2077564" cy="2077564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таться на лыжах, спорт, спортивное оборудование, лыжа&#10;&#10;Автоматически созданное описание">
            <a:extLst>
              <a:ext uri="{FF2B5EF4-FFF2-40B4-BE49-F238E27FC236}">
                <a16:creationId xmlns:a16="http://schemas.microsoft.com/office/drawing/2014/main" id="{8B877D76-16F8-5CC8-3F34-A4A0255789B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01" y="4511636"/>
            <a:ext cx="2015054" cy="201505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зарисовка, рисунок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219AD04-6C8D-D358-8CC8-D125BCB25FB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69" y="2463534"/>
            <a:ext cx="1968021" cy="196802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5598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6267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784841" y="58077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969261" y="81321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68826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19495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16560" y="58496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29983" y="81321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2054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2723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864951" y="57260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48651" y="81915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50317" y="24759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57006" y="40024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02899" y="258909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992638" y="281298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668985" y="24759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175674" y="400246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30063" y="258305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03670" y="28088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687653" y="247599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194342" y="400245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41966" y="258305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38913" y="281724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44307" y="447576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50996" y="600223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23457" y="456854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04793" y="480274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679866" y="44807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186555" y="60072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40243" y="459213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33030" y="48296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15425" y="44858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222114" y="60122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877180" y="457199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065443" y="47901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6570" y="3042285"/>
            <a:ext cx="347662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2024-05-06T15:26:00Z</dcterms:created>
  <dcterms:modified xsi:type="dcterms:W3CDTF">2024-11-21T21:38:37Z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3D105DA59B474254B1050E49E160C103_12</vt:lpwstr>
  </property>
  <property fmtid="{D5CDD505-2E9C-101B-9397-08002B2CF9AE}" pid="3" name="KSOProductBuildVer">
    <vt:lpwstr>1033-12.2.0.17119</vt:lpwstr>
  </property>
</Properties>
</file>