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4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24575,'1'9'0,"0"1"0,0-1 0,1 0 0,0 0 0,1 0 0,0 0 0,1 0 0,-1 0 0,2-1 0,-1 0 0,1 0 0,0 0 0,1 0 0,0-1 0,12 12 0,9 6 0,0-2 0,51 34 0,-76-56 0,9 6 0,1 0 0,1-1 0,-1 0 0,1-1 0,0-1 0,24 6 0,84 7 0,-90-14 0,-14 0 0,-1 0 0,31 11 0,-33-9 0,0 0 0,0-1 0,1-1 0,17 1 0,40-2 0,-38-1 0,1 0 0,37 8 0,-61-7 0,1-1 0,0 0 0,0 0 0,-1-1 0,1-1 0,0 0 0,21-4 0,-6-3 0,0-1 0,27-13 0,18 0 0,-55 18 0,0-1 0,25-10 0,-18 4 0,0 1 0,0 0 0,1 2 0,34-6 0,-30 8 0,0 0 0,1 2 0,52-3 0,-61 6 0,-1 0 0,25-7 0,39-2 0,361 10 0,-417 2 0,-1 1 0,0 2 0,37 10 0,22 3 0,-75-16 0,-1 0 0,0 0 0,0 1 0,-1 0 0,1 1 0,0 0 0,-1 1 0,0 0 0,0 0 0,-1 1 0,1 0 0,-1 0 0,-1 1 0,1 0 0,-1 0 0,0 1 0,-1 0 0,0 0 0,0 1 0,0 0 0,3 9 0,38 64 0,-31-58 0,20 45 0,24 84 0,-30-70 0,-13-40 0,16 69 0,-29-95 0,2 0 0,0-1 0,10 21 0,-8-21 0,-1 0 0,9 34 0,-14-43 0,3 22 0,2 0 0,1-1 0,2 0 0,0 0 0,17 30 0,-20-43 0,-1 1 0,0 0 0,-1 0 0,-1 1 0,0-1 0,-1 1 0,1 30 0,8 38 0,-3-33 0,-7-36 0,1 0 0,0-1 0,1 1 0,11 24 0,1-1 0,-13-29 0,0 0 0,1-1 0,0 0 0,1 0 0,0 0 0,0 0 0,1-1 0,0 0 0,0 0 0,1 0 0,0-1 0,1 0 0,14 11 0,14 7 0,-30-20 0,0 0 0,1 0 0,0-1 0,0 0 0,0 0 0,1-1 0,-1 1 0,1-2 0,15 5 0,8-3 0,1 1 0,0 1 0,-1 1 0,57 20 0,-67-20 0,2 0 0,-1-2 0,42 4 0,-25-3 0,27 0 0,20 5 0,-61-7 0,0-1 0,50 0 0,-51-4 0,0 2 0,0 1 0,34 7 0,85 16 0,-67-18 0,-54-7 0,1 2 0,30 6 0,32 8 0,-65-14 0,0 1 0,0 1 0,0 1 0,-1 1 0,0 0 0,0 2 0,27 14 0,-19-6 0,-11-7 0,0 0 0,0 1 0,-1 1 0,0 1 0,-1 0 0,0 1 0,20 24 0,-27-27 0,19 24 0,-1 2 0,-1 1 0,25 54 0,-32-51 0,-10-27 0,0 1 0,-1 0 0,-1 1 0,0-1 0,-1 1 0,-1 0 0,0 0 0,0 22 0,-1-20 0,-2 0 0,0 0 0,-1 0 0,-1 0 0,-1 0 0,0 0 0,-1 0 0,-1-1 0,-7 18 0,7-21 0,1 1 0,1 0 0,0 0 0,0 0 0,2 0 0,0 0 0,0 0 0,2 0 0,2 23 0,-1-20 0,-2 1 0,1 0 0,-2 0 0,0-1 0,-6 27 0,2-25-273,2-1 0,0 1 0,1 0 0,1 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5.9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260 0 24575,'-2'12'0,"0"0"0,-1-1 0,0 1 0,-1-1 0,-1 0 0,0 0 0,0 0 0,-1-1 0,-14 20 0,-13 28 0,6 1 0,-48 76 0,67-121 0,2 0 0,-1 1 0,2 0 0,0 1 0,1-1 0,0 1 0,-2 30 0,-5 22 0,4-28 0,3 0 0,2 0 0,4 78 0,1-25 0,-4-45 0,0-15 0,1-1 0,2 1 0,11 62 0,-4-20-1365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8.8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24575,'2'1'0,"-1"0"0,1 0 0,-1 0 0,1 0 0,-1 0 0,0 1 0,1-1 0,-1 0 0,0 1 0,0 0 0,0-1 0,0 1 0,0-1 0,0 1 0,0 0 0,-1 0 0,1-1 0,0 3 0,12 36 0,44 131 0,-36-112 0,-12-29 0,-1 1 0,4 33 0,4 21 0,-12-66 0,5 12 0,-2 1 0,-1-1 0,-2 1 0,0 34 0,-3-10 0,-3 57 0,1-109-27,0 0 1,0-1-1,0 1 0,-1-1 0,1 0 0,-1 1 1,0-1-1,0 0 0,0 0 0,0 0 0,0 0 0,-1 0 1,1-1-1,-1 1 0,0-1 0,-3 3 0,-2 2-882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customXml" Target="../ink/ink1.xml"/><Relationship Id="rId34" Type="http://schemas.openxmlformats.org/officeDocument/2006/relationships/image" Target="../media/image32.png"/><Relationship Id="rId35" Type="http://schemas.openxmlformats.org/officeDocument/2006/relationships/customXml" Target="../ink/ink2.xml"/><Relationship Id="rId36" Type="http://schemas.openxmlformats.org/officeDocument/2006/relationships/image" Target="../media/image33.png"/><Relationship Id="rId37" Type="http://schemas.openxmlformats.org/officeDocument/2006/relationships/customXml" Target="../ink/ink3.xml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Relationship Id="rId42" Type="http://schemas.openxmlformats.org/officeDocument/2006/relationships/image" Target="../media/image38.png"/><Relationship Id="rId4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 descr="Изображение выглядит как облака, водородная бомба, ды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9810CD-711F-720D-DDB4-08096FFAD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0" y="353069"/>
            <a:ext cx="2063420" cy="20634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589BD3-5647-90DF-5772-D91247E9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03" y="1302851"/>
            <a:ext cx="5124450" cy="51244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увшин, гончарные изделия, керамика, керамическ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16F63-D905-04C8-9B60-1A915B139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0" y="1384779"/>
            <a:ext cx="1803399" cy="165418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992F83-8F0B-1B39-8ADB-C567E060D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01" y="1103537"/>
            <a:ext cx="3816144" cy="4650925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E0A57BE-C034-2B35-1EE4-824F3F302633}"/>
              </a:ext>
            </a:extLst>
          </p:cNvPr>
          <p:cNvGrpSpPr/>
          <p:nvPr/>
        </p:nvGrpSpPr>
        <p:grpSpPr>
          <a:xfrm>
            <a:off x="2376828" y="1224650"/>
            <a:ext cx="3566057" cy="2281786"/>
            <a:chOff x="13928086" y="910340"/>
            <a:chExt cx="3566057" cy="2281786"/>
          </a:xfrm>
        </p:grpSpPr>
        <p:pic>
          <p:nvPicPr>
            <p:cNvPr id="110" name="Рисунок 109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4C55E4-E495-0AC0-8001-CE83142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3928086" y="2319587"/>
              <a:ext cx="842982" cy="872539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D1289-CDE4-F492-3FE4-ECA54E35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6180912" y="1790055"/>
              <a:ext cx="842982" cy="872539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D936B1-93B0-E4B0-3B2E-F794BC3F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6827618" y="2255775"/>
              <a:ext cx="666525" cy="68989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6211E-F8A3-1580-DF77-55498810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5216104" y="910340"/>
              <a:ext cx="748467" cy="77471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A102C-9E55-E263-040C-F356505B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8473">
              <a:off x="15882639" y="1220082"/>
              <a:ext cx="697039" cy="721479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AD01EC-1B5A-7BB6-F9C3-DF0FD172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3139">
              <a:off x="14342068" y="1953538"/>
              <a:ext cx="386172" cy="39971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E6B2BC-B2AB-4E2F-71CB-8A85A9B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520">
              <a:off x="14596571" y="1303408"/>
              <a:ext cx="616344" cy="637954"/>
            </a:xfrm>
            <a:prstGeom prst="rect">
              <a:avLst/>
            </a:prstGeom>
          </p:spPr>
        </p:pic>
      </p:grpSp>
      <p:pic>
        <p:nvPicPr>
          <p:cNvPr id="42" name="Рисунок 41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C7B50D-A19B-E3D8-D4A0-B3D230889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5537" y="563324"/>
            <a:ext cx="2977692" cy="2977692"/>
          </a:xfrm>
          <a:prstGeom prst="rect">
            <a:avLst/>
          </a:prstGeom>
        </p:spPr>
      </p:pic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26417ED-D534-49DB-D9D0-0888B9EDDD43}"/>
              </a:ext>
            </a:extLst>
          </p:cNvPr>
          <p:cNvGrpSpPr/>
          <p:nvPr/>
        </p:nvGrpSpPr>
        <p:grpSpPr>
          <a:xfrm>
            <a:off x="2745927" y="1928138"/>
            <a:ext cx="5124451" cy="3855487"/>
            <a:chOff x="1771236" y="877750"/>
            <a:chExt cx="6403025" cy="4817449"/>
          </a:xfrm>
        </p:grpSpPr>
        <p:pic>
          <p:nvPicPr>
            <p:cNvPr id="33" name="Рисунок 32" descr="Изображение выглядит как одежда, зарисовка, рисунок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B8E0E-3668-977E-635B-15585D317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236" y="877750"/>
              <a:ext cx="4817449" cy="4817449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D9FD6D-2ED5-7C52-B1E2-E9F11770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198" y="1393044"/>
              <a:ext cx="4126063" cy="428553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533B61-AC7F-A1ED-5ED0-B271F7AD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33" y="2613724"/>
              <a:ext cx="3064851" cy="3064851"/>
            </a:xfrm>
            <a:prstGeom prst="rect">
              <a:avLst/>
            </a:prstGeom>
          </p:spPr>
        </p:pic>
      </p:grpSp>
      <p:pic>
        <p:nvPicPr>
          <p:cNvPr id="125" name="Рисунок 12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B7A0B2-C15A-3CF5-97B3-7A8091AF4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" y="2598916"/>
            <a:ext cx="2977692" cy="3040068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E86F6D08-F69F-F417-EB11-9AA91C40EC2E}"/>
              </a:ext>
            </a:extLst>
          </p:cNvPr>
          <p:cNvGrpSpPr/>
          <p:nvPr/>
        </p:nvGrpSpPr>
        <p:grpSpPr>
          <a:xfrm>
            <a:off x="1670592" y="630371"/>
            <a:ext cx="4787658" cy="4787658"/>
            <a:chOff x="-1241710" y="-5021844"/>
            <a:chExt cx="3429000" cy="3429000"/>
          </a:xfrm>
        </p:grpSpPr>
        <p:pic>
          <p:nvPicPr>
            <p:cNvPr id="79" name="Рисунок 78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DE51F1-9CF0-BB0C-F461-FCAE6A63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1710" y="-5021844"/>
              <a:ext cx="3429000" cy="34290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B13338-0652-A798-8BC1-C79E14A1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2766053"/>
              <a:ext cx="1051746" cy="1051746"/>
            </a:xfrm>
            <a:prstGeom prst="rect">
              <a:avLst/>
            </a:prstGeom>
          </p:spPr>
        </p:pic>
      </p:grpSp>
      <p:pic>
        <p:nvPicPr>
          <p:cNvPr id="81" name="Рисунок 8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A911CD-338C-8684-85DB-3AFC924531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426">
            <a:off x="4241431" y="2271166"/>
            <a:ext cx="1945072" cy="1458804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убная щетка, щетка,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294BBB-C4D6-EA71-1C7B-9E0DF2741B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956974"/>
            <a:ext cx="2061432" cy="2061432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зарисовка, искусство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8ED32-8708-6F0E-0176-01D94A2CF4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77" y="1000416"/>
            <a:ext cx="5124451" cy="5124451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AF0987-3232-5459-7AE7-1F5026BFEF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649">
            <a:off x="2172054" y="1922908"/>
            <a:ext cx="4858131" cy="364359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9789FA-0BD1-C855-E5F1-F350D7E5D7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5" y="1003057"/>
            <a:ext cx="3910431" cy="3910431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6A6498-8CEF-E57D-7D2B-B25D565C8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02" y="837214"/>
            <a:ext cx="4965252" cy="496525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зеркал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D2EE66-EFAC-B88C-7603-64F050510A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28" y="311484"/>
            <a:ext cx="4060093" cy="406009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мультфильм, Анимация,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8196AF-1F0A-888B-4969-AFB541B97F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5"/>
          <a:stretch/>
        </p:blipFill>
        <p:spPr>
          <a:xfrm>
            <a:off x="4225972" y="990766"/>
            <a:ext cx="2156915" cy="1077914"/>
          </a:xfrm>
          <a:prstGeom prst="ellipse">
            <a:avLst/>
          </a:prstGeom>
        </p:spPr>
      </p:pic>
      <p:pic>
        <p:nvPicPr>
          <p:cNvPr id="66" name="Рисунок 65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C6FC88-065A-A737-BC86-695A02D900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28335" b="72005"/>
          <a:stretch/>
        </p:blipFill>
        <p:spPr>
          <a:xfrm>
            <a:off x="4238201" y="873476"/>
            <a:ext cx="2095824" cy="1228113"/>
          </a:xfrm>
          <a:prstGeom prst="ellipse">
            <a:avLst/>
          </a:prstGeom>
        </p:spPr>
      </p:pic>
      <p:pic>
        <p:nvPicPr>
          <p:cNvPr id="87" name="Рисунок 86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F8E8C1-8F83-FC19-5935-D9BCD1802F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7" y="772983"/>
            <a:ext cx="4659485" cy="4659485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73DEE04-C631-F1C0-C4FD-0239C0A52A72}"/>
              </a:ext>
            </a:extLst>
          </p:cNvPr>
          <p:cNvGrpSpPr/>
          <p:nvPr/>
        </p:nvGrpSpPr>
        <p:grpSpPr>
          <a:xfrm>
            <a:off x="3130828" y="2874949"/>
            <a:ext cx="2273371" cy="1646236"/>
            <a:chOff x="7537771" y="-4137817"/>
            <a:chExt cx="1673015" cy="1211495"/>
          </a:xfrm>
        </p:grpSpPr>
        <p:pic>
          <p:nvPicPr>
            <p:cNvPr id="83" name="Рисунок 82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C254A6-942C-57D0-AF07-91857C54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7880">
              <a:off x="7806052" y="-41378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85" name="Рисунок 84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41997-E591-A602-55BE-F61787EA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022" y="-4107763"/>
              <a:ext cx="536931" cy="53693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5C3C5D-2770-2003-949B-47086E19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771" y="-3673016"/>
              <a:ext cx="536931" cy="536931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F0E1A9-AAAE-3D28-2853-96274140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855" y="-3970192"/>
              <a:ext cx="536931" cy="53693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013B4-7E81-15C9-845A-90626F4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4315">
              <a:off x="8180711" y="-4035426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91" name="Рисунок 90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85ACB-08A2-3D6C-BDAE-83C90A87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92569">
              <a:off x="8053189" y="-37182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85A8281-0F99-19A2-D845-FC6C6F2AB6B5}"/>
              </a:ext>
            </a:extLst>
          </p:cNvPr>
          <p:cNvGrpSpPr/>
          <p:nvPr/>
        </p:nvGrpSpPr>
        <p:grpSpPr>
          <a:xfrm>
            <a:off x="3028292" y="2983570"/>
            <a:ext cx="2252848" cy="1075675"/>
            <a:chOff x="7474925" y="-4078834"/>
            <a:chExt cx="1657912" cy="791609"/>
          </a:xfrm>
        </p:grpSpPr>
        <p:pic>
          <p:nvPicPr>
            <p:cNvPr id="94" name="Рисунок 93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668BC-1491-6A9F-4834-0180AB6E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>
              <a:off x="7474925" y="-4078834"/>
              <a:ext cx="1031983" cy="754213"/>
            </a:xfrm>
            <a:prstGeom prst="ellipse">
              <a:avLst/>
            </a:prstGeom>
          </p:spPr>
        </p:pic>
        <p:pic>
          <p:nvPicPr>
            <p:cNvPr id="95" name="Рисунок 94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196F7-6483-F7EA-E5FE-DE9F9D30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 flipH="1">
              <a:off x="8100854" y="-4041438"/>
              <a:ext cx="1031983" cy="754213"/>
            </a:xfrm>
            <a:prstGeom prst="ellipse">
              <a:avLst/>
            </a:prstGeom>
          </p:spPr>
        </p:pic>
      </p:grpSp>
      <p:pic>
        <p:nvPicPr>
          <p:cNvPr id="49" name="Рисунок 48" descr="Изображение выглядит как мультфильм, графическая вставка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6C98BA-65A2-7BDC-BAC9-E505ED6920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68" y="873476"/>
            <a:ext cx="5051364" cy="505136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икроскоп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0FE3B0-DEBD-DBF6-50EF-4502DEBECE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86" y="1305498"/>
            <a:ext cx="2854421" cy="250179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AFED1-408F-95E2-64DF-A005E877CE3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703">
            <a:off x="3111854" y="3552304"/>
            <a:ext cx="1338916" cy="13389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лягушка, зеленый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714456-7F6F-1770-7AA9-11CC65084A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771" flipH="1">
            <a:off x="2297017" y="231639"/>
            <a:ext cx="2972450" cy="180148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20AAF-519E-F80C-EDF5-C09AB75618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4149">
            <a:off x="1679606" y="-643945"/>
            <a:ext cx="4184902" cy="4506817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FE474854-835B-3550-E5DA-C109B9395503}"/>
              </a:ext>
            </a:extLst>
          </p:cNvPr>
          <p:cNvGrpSpPr/>
          <p:nvPr/>
        </p:nvGrpSpPr>
        <p:grpSpPr>
          <a:xfrm>
            <a:off x="3146460" y="2087460"/>
            <a:ext cx="4334158" cy="3887637"/>
            <a:chOff x="3146460" y="2087460"/>
            <a:chExt cx="4334158" cy="3887637"/>
          </a:xfrm>
        </p:grpSpPr>
        <p:pic>
          <p:nvPicPr>
            <p:cNvPr id="18" name="Рисунок 1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37239E-5001-3DC8-4F12-F46D8E5C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473" y="2359952"/>
              <a:ext cx="3615145" cy="3615145"/>
            </a:xfrm>
            <a:prstGeom prst="rect">
              <a:avLst/>
            </a:prstGeom>
          </p:spPr>
        </p:pic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9161F27-3E58-AAFB-A0E6-AF8431C553DC}"/>
                </a:ext>
              </a:extLst>
            </p:cNvPr>
            <p:cNvGrpSpPr/>
            <p:nvPr/>
          </p:nvGrpSpPr>
          <p:grpSpPr>
            <a:xfrm>
              <a:off x="3222780" y="2415420"/>
              <a:ext cx="1799640" cy="1829160"/>
              <a:chOff x="3222780" y="2415420"/>
              <a:chExt cx="1799640" cy="18291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14:cNvPr>
                  <p14:cNvContentPartPr/>
                  <p14:nvPr/>
                </p14:nvContentPartPr>
                <p14:xfrm>
                  <a:off x="3222780" y="2415420"/>
                  <a:ext cx="1799640" cy="1189080"/>
                </p14:xfrm>
              </p:contentPart>
            </mc:Choice>
            <mc:Fallback>
              <p:pic>
                <p:nvPicPr>
                  <p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187140" y="2379420"/>
                    <a:ext cx="1871280" cy="126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14:cNvPr>
                  <p14:cNvContentPartPr/>
                  <p14:nvPr/>
                </p14:nvContentPartPr>
                <p14:xfrm>
                  <a:off x="4821180" y="3794580"/>
                  <a:ext cx="93960" cy="450000"/>
                </p14:xfrm>
              </p:contentPart>
            </mc:Choice>
            <mc:Fallback>
              <p:pic>
                <p:nvPicPr>
                  <p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785540" y="3758580"/>
                    <a:ext cx="165600" cy="52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14:cNvPr>
                <p14:cNvContentPartPr/>
                <p14:nvPr/>
              </p14:nvContentPartPr>
              <p14:xfrm>
                <a:off x="3146460" y="2087460"/>
                <a:ext cx="69840" cy="343080"/>
              </p14:xfrm>
            </p:contentPart>
          </mc:Choice>
          <mc:Fallback>
            <p:pic>
              <p:nvPicPr>
                <p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10820" y="2051820"/>
                  <a:ext cx="141480" cy="41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Рисунок 101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18C3F3-B4BE-45F1-AFF0-7EBD014E18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r="13941"/>
          <a:stretch/>
        </p:blipFill>
        <p:spPr>
          <a:xfrm>
            <a:off x="1825709" y="891723"/>
            <a:ext cx="4834664" cy="4887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0" name="Рисунок 99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40738-4C71-778C-2D90-A3AAC661055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83" y="2135761"/>
            <a:ext cx="3301789" cy="330178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крупный рогатый скот, Молочная корова, скот, б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E915AD-F097-0451-1117-F5B554025D2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60" y="3324755"/>
            <a:ext cx="2104226" cy="2046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7678" y="1441131"/>
            <a:ext cx="3989767" cy="3819700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834488" y="2987690"/>
            <a:ext cx="3590925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A0C5779-7F1D-420F-B1D6-595BB021CD76}"/>
</file>

<file path=customXml/itemProps2.xml><?xml version="1.0" encoding="utf-8"?>
<ds:datastoreItem xmlns:ds="http://schemas.openxmlformats.org/officeDocument/2006/customXml" ds:itemID="{66E87EFD-91E5-4BC5-8C8A-A95F24AD307A}"/>
</file>

<file path=customXml/itemProps3.xml><?xml version="1.0" encoding="utf-8"?>
<ds:datastoreItem xmlns:ds="http://schemas.openxmlformats.org/officeDocument/2006/customXml" ds:itemID="{1DC7E4B2-FEDB-4102-82B0-92DADA07C32B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2025-02-17T12:03:00Z</dcterms:created>
  <dcterms:modified xsi:type="dcterms:W3CDTF">2025-02-17T14:19:09Z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