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31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CD3F1-5818-43D9-8415-8BFDD9FC04DE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05B51-7A01-4E2D-BD06-A5C7A71FD03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1" dirty="0">
              <a:ln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05B51-7A01-4E2D-BD06-A5C7A71FD031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tags" Target="../tags/tag1.xml"/><Relationship Id="rId10" Type="http://schemas.openxmlformats.org/officeDocument/2006/relationships/image" Target="../media/image9.png"/><Relationship Id="rId11" Type="http://schemas.openxmlformats.org/officeDocument/2006/relationships/slideLayout" Target="../slideLayouts/slideLayout7.xml"/><Relationship Id="rId12" Type="http://schemas.openxmlformats.org/officeDocument/2006/relationships/notesSlide" Target="../notesSlides/notesSlide1.xml"/><Relationship Id="rId1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небо, на открытом воздухе, облако, Кучевые обла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Прямоугольник: скругленные углы 18"/>
          <p:cNvSpPr/>
          <p:nvPr/>
        </p:nvSpPr>
        <p:spPr>
          <a:xfrm>
            <a:off x="5329382" y="828675"/>
            <a:ext cx="6225309" cy="5304270"/>
          </a:xfrm>
          <a:prstGeom prst="roundRect">
            <a:avLst/>
          </a:prstGeom>
          <a:solidFill>
            <a:schemeClr val="lt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: скругленные углы 28"/>
          <p:cNvSpPr/>
          <p:nvPr/>
        </p:nvSpPr>
        <p:spPr>
          <a:xfrm>
            <a:off x="367325" y="828675"/>
            <a:ext cx="4805321" cy="1357460"/>
          </a:xfrm>
          <a:prstGeom prst="roundRect">
            <a:avLst/>
          </a:prstGeom>
          <a:solidFill>
            <a:schemeClr val="lt1"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n w="0"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67324" y="901612"/>
            <a:ext cx="4805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n w="0">
                  <a:noFill/>
                </a:ln>
                <a:effectLst>
                  <a:glow>
                    <a:schemeClr val="accent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Кто размером с пятачок?</a:t>
            </a:r>
            <a:endParaRPr lang="en-US" sz="3600" dirty="0">
              <a:effectLst>
                <a:glow>
                  <a:schemeClr val="accent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5554801" y="1095375"/>
            <a:ext cx="1798496" cy="17984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Рисунок 20" descr="Изображение выглядит как млекопитающее, верблюд, Верблюдовые, одногорбый верблюд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190" y="1242090"/>
            <a:ext cx="1614886" cy="1614886"/>
          </a:xfrm>
          <a:prstGeom prst="rect">
            <a:avLst/>
          </a:prstGeom>
        </p:spPr>
      </p:pic>
      <p:sp>
        <p:nvSpPr>
          <p:cNvPr id="42" name="Овал 41"/>
          <p:cNvSpPr/>
          <p:nvPr/>
        </p:nvSpPr>
        <p:spPr>
          <a:xfrm>
            <a:off x="7591413" y="1603369"/>
            <a:ext cx="1798496" cy="17984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Овал 42"/>
          <p:cNvSpPr/>
          <p:nvPr/>
        </p:nvSpPr>
        <p:spPr>
          <a:xfrm>
            <a:off x="9628025" y="1095375"/>
            <a:ext cx="1798496" cy="17984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Овал 43"/>
          <p:cNvSpPr/>
          <p:nvPr/>
        </p:nvSpPr>
        <p:spPr>
          <a:xfrm>
            <a:off x="5554801" y="4047146"/>
            <a:ext cx="1798496" cy="17984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Овал 44"/>
          <p:cNvSpPr/>
          <p:nvPr/>
        </p:nvSpPr>
        <p:spPr>
          <a:xfrm>
            <a:off x="7591413" y="3566851"/>
            <a:ext cx="1798496" cy="17984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Овал 52"/>
          <p:cNvSpPr/>
          <p:nvPr/>
        </p:nvSpPr>
        <p:spPr>
          <a:xfrm>
            <a:off x="9628025" y="4066196"/>
            <a:ext cx="1798496" cy="17984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Группа 21"/>
          <p:cNvGrpSpPr/>
          <p:nvPr/>
        </p:nvGrpSpPr>
        <p:grpSpPr>
          <a:xfrm>
            <a:off x="7614448" y="1916801"/>
            <a:ext cx="1686925" cy="1366681"/>
            <a:chOff x="7619000" y="1205190"/>
            <a:chExt cx="1889967" cy="1531178"/>
          </a:xfrm>
        </p:grpSpPr>
        <p:pic>
          <p:nvPicPr>
            <p:cNvPr id="54" name="Рисунок 53" descr="Изображение выглядит как млекопитающее, овца, Снежный баран, рог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35292" y="1205190"/>
              <a:ext cx="1373675" cy="1373675"/>
            </a:xfrm>
            <a:prstGeom prst="rect">
              <a:avLst/>
            </a:prstGeom>
          </p:spPr>
        </p:pic>
        <p:pic>
          <p:nvPicPr>
            <p:cNvPr id="14" name="Рисунок 13" descr="Изображение выглядит как млекопитающее, овца, Снежный баран, рог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9000" y="1362693"/>
              <a:ext cx="1373675" cy="1373675"/>
            </a:xfrm>
            <a:prstGeom prst="rect">
              <a:avLst/>
            </a:prstGeom>
          </p:spPr>
        </p:pic>
      </p:grpSp>
      <p:pic>
        <p:nvPicPr>
          <p:cNvPr id="25" name="Рисунок 24" descr="Изображение выглядит как беспозвоночный, Морские беспозвоночные, ракообразное, краб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312" y="4226488"/>
            <a:ext cx="1579764" cy="1560933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405003" y="901611"/>
            <a:ext cx="4805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n w="0">
                  <a:noFill/>
                </a:ln>
                <a:effectLst>
                  <a:glow>
                    <a:schemeClr val="accent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Кто слетелся на фонарики?</a:t>
            </a:r>
            <a:endParaRPr lang="en-US" sz="3600" dirty="0">
              <a:effectLst>
                <a:glow>
                  <a:schemeClr val="accent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66410" y="915760"/>
            <a:ext cx="4805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n w="0">
                  <a:noFill/>
                </a:ln>
                <a:effectLst>
                  <a:glow>
                    <a:schemeClr val="accent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Кто пробует на вкус ромашки?</a:t>
            </a:r>
            <a:endParaRPr lang="en-US" sz="3600" dirty="0">
              <a:effectLst>
                <a:glow>
                  <a:schemeClr val="accent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27476" y="903257"/>
            <a:ext cx="4805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n w="0">
                  <a:noFill/>
                </a:ln>
                <a:effectLst>
                  <a:glow>
                    <a:schemeClr val="accent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Кто курочкам </a:t>
            </a:r>
            <a:endParaRPr lang="en-US" sz="3600" dirty="0">
              <a:ln w="0">
                <a:noFill/>
              </a:ln>
              <a:effectLst>
                <a:glow>
                  <a:schemeClr val="accent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600" dirty="0">
                <a:ln w="0">
                  <a:noFill/>
                </a:ln>
                <a:effectLst>
                  <a:glow>
                    <a:schemeClr val="accent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пастух?</a:t>
            </a:r>
            <a:endParaRPr lang="en-US" sz="3600" dirty="0">
              <a:effectLst>
                <a:glow>
                  <a:schemeClr val="accent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79558" y="915760"/>
            <a:ext cx="4805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n w="0">
                  <a:noFill/>
                </a:ln>
                <a:effectLst>
                  <a:glow>
                    <a:schemeClr val="accent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Кто катал на спине люд?</a:t>
            </a:r>
            <a:endParaRPr lang="en-US" sz="3600" dirty="0">
              <a:effectLst>
                <a:glow>
                  <a:schemeClr val="accent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27475" y="943708"/>
            <a:ext cx="4805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n w="0">
                  <a:noFill/>
                </a:ln>
                <a:effectLst>
                  <a:glow>
                    <a:schemeClr val="accent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Кто с трудом передвигает ноги?</a:t>
            </a:r>
            <a:endParaRPr lang="en-US" sz="3600" dirty="0">
              <a:effectLst>
                <a:glow>
                  <a:schemeClr val="accent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5544634" y="1194586"/>
            <a:ext cx="1730851" cy="1814707"/>
            <a:chOff x="5609711" y="808072"/>
            <a:chExt cx="1989416" cy="2085799"/>
          </a:xfrm>
        </p:grpSpPr>
        <p:pic>
          <p:nvPicPr>
            <p:cNvPr id="27" name="Рисунок 26" descr="Изображение выглядит как носорог, млекопитающее, рыло, Белый носорог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10452" y="808072"/>
              <a:ext cx="1688675" cy="1688675"/>
            </a:xfrm>
            <a:prstGeom prst="rect">
              <a:avLst/>
            </a:prstGeom>
          </p:spPr>
        </p:pic>
        <p:pic>
          <p:nvPicPr>
            <p:cNvPr id="17" name="Рисунок 16" descr="Изображение выглядит как носорог, млекопитающее, рыло, Белый носорог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9711" y="1205196"/>
              <a:ext cx="1688675" cy="1688675"/>
            </a:xfrm>
            <a:prstGeom prst="rect">
              <a:avLst/>
            </a:prstGeom>
          </p:spPr>
        </p:pic>
      </p:grpSp>
      <p:pic>
        <p:nvPicPr>
          <p:cNvPr id="7" name="Рисунок 6" descr="Изображение выглядит как птица, курообразные, перо, расческ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909" y="4318000"/>
            <a:ext cx="1892972" cy="1253568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7639489" y="3536369"/>
            <a:ext cx="1843707" cy="1828978"/>
            <a:chOff x="6633543" y="2921610"/>
            <a:chExt cx="2828864" cy="2806265"/>
          </a:xfrm>
        </p:grpSpPr>
        <p:pic>
          <p:nvPicPr>
            <p:cNvPr id="35" name="Рисунок 34" descr="Изображение выглядит как Сетчатокрылые насекомые, членистоногие, Мембранокрылое насекомое, вредное насекомое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7367" y="3409760"/>
              <a:ext cx="2085040" cy="2085040"/>
            </a:xfrm>
            <a:prstGeom prst="rect">
              <a:avLst/>
            </a:prstGeom>
          </p:spPr>
        </p:pic>
        <p:pic>
          <p:nvPicPr>
            <p:cNvPr id="28" name="Рисунок 27" descr="Изображение выглядит как Сетчатокрылые насекомые, членистоногие, Мембранокрылое насекомое, вредное насекомое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3543" y="2921610"/>
              <a:ext cx="2085040" cy="2085040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Сетчатокрылые насекомые, членистоногие, Мембранокрылое насекомое, вредное насекомое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9524" y="3642835"/>
              <a:ext cx="2085040" cy="2085040"/>
            </a:xfrm>
            <a:prstGeom prst="rect">
              <a:avLst/>
            </a:prstGeom>
          </p:spPr>
        </p:pic>
      </p:grpSp>
      <p:pic>
        <p:nvPicPr>
          <p:cNvPr id="101" name="Picture 100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3110" y="2604770"/>
            <a:ext cx="3857625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7" grpId="1"/>
      <p:bldP spid="2" grpId="0" animBg="1"/>
      <p:bldP spid="2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53" grpId="0" animBg="1"/>
      <p:bldP spid="53" grpId="1" animBg="1"/>
      <p:bldP spid="55" grpId="0"/>
      <p:bldP spid="55" grpId="1"/>
      <p:bldP spid="56" grpId="0"/>
      <p:bldP spid="56" grpId="1"/>
      <p:bldP spid="57" grpId="0"/>
      <p:bldP spid="57" grpId="1"/>
      <p:bldP spid="58" grpId="0"/>
      <p:bldP spid="58" grpId="1"/>
      <p:bldP spid="59" grpId="0"/>
      <p:bldP spid="59" grpId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</Words>
  <Application>WPS Presentation</Application>
  <PresentationFormat>Широкоэкранный</PresentationFormat>
  <Paragraphs>13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Comic Sans MS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16</cp:revision>
  <dcterms:created xsi:type="dcterms:W3CDTF">2024-04-19T18:58:00Z</dcterms:created>
  <dcterms:modified xsi:type="dcterms:W3CDTF">2024-06-14T07:46:14Z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AD9FE2F5525E4791B972D17F297478C5_12</vt:lpwstr>
  </property>
  <property fmtid="{D5CDD505-2E9C-101B-9397-08002B2CF9AE}" pid="3" name="KSOProductBuildVer">
    <vt:lpwstr>1033-12.2.0.17119</vt:lpwstr>
  </property>
</Properties>
</file>