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31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4268476" y="1145632"/>
            <a:ext cx="6528959" cy="4223686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9" y="131387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942" y="271889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9779" y="2656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2FD581-DBD3-4503-9BBB-5BA9790003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6" y="268993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629" y="4091578"/>
            <a:ext cx="1188000" cy="11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35" y="1432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8E643CE-7EA3-4611-935A-0A4A8B2D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52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C2F07A-F4B4-413D-8D31-BA6CB00F035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1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3" y="1051705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8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87088" y="109889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2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723" y="1058566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246057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18708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9452" y="1103635"/>
            <a:ext cx="1152000" cy="1155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901" y="5438751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7435" y="5391204"/>
            <a:ext cx="1294381" cy="1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548" y="2962848"/>
            <a:ext cx="3524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6</cp:revision>
  <dcterms:created xsi:type="dcterms:W3CDTF">2024-08-09T12:19:24Z</dcterms:created>
  <dcterms:modified xsi:type="dcterms:W3CDTF">2024-08-13T09:56:00Z</dcterms:modified>
</cp:coreProperties>
</file>