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46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30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02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740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9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55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354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41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26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892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1276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425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4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5" y="6027456"/>
            <a:ext cx="874939" cy="805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" y="290995"/>
            <a:ext cx="2664178" cy="2696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41204" y="273191"/>
            <a:ext cx="6147248" cy="5823245"/>
          </a:xfrm>
          <a:prstGeom prst="roundRect">
            <a:avLst/>
          </a:prstGeom>
          <a:effectLst>
            <a:glow rad="381334">
              <a:schemeClr val="accent1"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49855" y="512679"/>
            <a:ext cx="4587601" cy="3614538"/>
            <a:chOff x="5838355" y="723064"/>
            <a:chExt cx="4587601" cy="3614538"/>
          </a:xfrm>
        </p:grpSpPr>
        <p:grpSp>
          <p:nvGrpSpPr>
            <p:cNvPr id="8" name="Group 7"/>
            <p:cNvGrpSpPr/>
            <p:nvPr/>
          </p:nvGrpSpPr>
          <p:grpSpPr>
            <a:xfrm>
              <a:off x="5838355" y="723064"/>
              <a:ext cx="4587601" cy="3467259"/>
              <a:chOff x="5827455" y="753225"/>
              <a:chExt cx="4587601" cy="346725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67" y="1843703"/>
                <a:ext cx="2376781" cy="237678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7455" y="753225"/>
                <a:ext cx="3073901" cy="307390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268" y="916695"/>
                <a:ext cx="2683788" cy="2683788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6864032" y="3937492"/>
              <a:ext cx="28306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Влітку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ми </a:t>
              </a: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живемо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на</a:t>
              </a:r>
              <a:endParaRPr lang="uk-UA" dirty="0"/>
            </a:p>
          </p:txBody>
        </p:sp>
      </p:grpSp>
      <p:pic>
        <p:nvPicPr>
          <p:cNvPr id="13" name="Рисунок 1">
            <a:extLst>
              <a:ext uri="{FF2B5EF4-FFF2-40B4-BE49-F238E27FC236}">
                <a16:creationId xmlns:a16="http://schemas.microsoft.com/office/drawing/2014/main" id="{58173488-19B1-CA6A-35A7-4B9BEC2CE6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7545210" y="337861"/>
            <a:ext cx="1196892" cy="130151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316620" y="4025375"/>
            <a:ext cx="1842134" cy="1921187"/>
            <a:chOff x="4874609" y="3921219"/>
            <a:chExt cx="1649098" cy="172252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A449460-E1A9-9843-FE63-139DEE1CE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74609" y="3921219"/>
              <a:ext cx="1649098" cy="160894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394084" y="5312606"/>
              <a:ext cx="600702" cy="331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Дачі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823614" y="4106043"/>
            <a:ext cx="2060461" cy="2060461"/>
            <a:chOff x="9437165" y="3892287"/>
            <a:chExt cx="2060461" cy="20604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165" y="3892287"/>
              <a:ext cx="2060461" cy="206046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013014" y="5389972"/>
              <a:ext cx="7838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Тачці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2496" y="3323310"/>
            <a:ext cx="1192298" cy="9326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015579" y="158778"/>
            <a:ext cx="4035639" cy="4035639"/>
            <a:chOff x="6157241" y="-192881"/>
            <a:chExt cx="4035639" cy="403563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241" y="-192881"/>
              <a:ext cx="4035639" cy="403563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291348" y="3355380"/>
              <a:ext cx="20966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У саду </a:t>
              </a: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ростуть</a:t>
              </a:r>
              <a:endPara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88624" y="4360822"/>
            <a:ext cx="1713483" cy="1573472"/>
            <a:chOff x="4726098" y="3880216"/>
            <a:chExt cx="1713483" cy="1573472"/>
          </a:xfrm>
        </p:grpSpPr>
        <p:grpSp>
          <p:nvGrpSpPr>
            <p:cNvPr id="25" name="Group 24"/>
            <p:cNvGrpSpPr/>
            <p:nvPr/>
          </p:nvGrpSpPr>
          <p:grpSpPr>
            <a:xfrm>
              <a:off x="5132881" y="3880216"/>
              <a:ext cx="1306700" cy="1573472"/>
              <a:chOff x="3575857" y="2515570"/>
              <a:chExt cx="1935981" cy="2261138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948723" y="4245964"/>
                <a:ext cx="1312698" cy="530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</a:pPr>
                <a:r>
                  <a:rPr lang="ru-RU" altLang="ru-RU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Плоти</a:t>
                </a: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395404">
                <a:off x="3575857" y="2515570"/>
                <a:ext cx="1935982" cy="1935981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84693">
              <a:off x="4726098" y="4069879"/>
              <a:ext cx="1256501" cy="125650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9203047" y="4667113"/>
            <a:ext cx="1188157" cy="1244609"/>
            <a:chOff x="7298930" y="4195073"/>
            <a:chExt cx="1435612" cy="1865464"/>
          </a:xfrm>
        </p:grpSpPr>
        <p:sp>
          <p:nvSpPr>
            <p:cNvPr id="30" name="Rectangle 29"/>
            <p:cNvSpPr/>
            <p:nvPr/>
          </p:nvSpPr>
          <p:spPr>
            <a:xfrm>
              <a:off x="7621932" y="5506969"/>
              <a:ext cx="1112610" cy="553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Плоди</a:t>
              </a:r>
              <a:endParaRPr lang="en-GB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930" y="4195073"/>
              <a:ext cx="940987" cy="139237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407" y="4669624"/>
              <a:ext cx="801101" cy="976952"/>
            </a:xfrm>
            <a:prstGeom prst="rect">
              <a:avLst/>
            </a:prstGeom>
          </p:spPr>
        </p:pic>
      </p:grpSp>
      <p:pic>
        <p:nvPicPr>
          <p:cNvPr id="3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2194" y="3523017"/>
            <a:ext cx="1192298" cy="93266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363226" y="269530"/>
            <a:ext cx="3636365" cy="3891912"/>
            <a:chOff x="4526068" y="-226740"/>
            <a:chExt cx="3636365" cy="389191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068" y="-226740"/>
              <a:ext cx="3636365" cy="363636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468091" y="3265062"/>
              <a:ext cx="155023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Тіма сів на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98607" y="4068548"/>
            <a:ext cx="2151236" cy="2192490"/>
            <a:chOff x="5414045" y="4273985"/>
            <a:chExt cx="2642943" cy="264294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45" y="4273985"/>
              <a:ext cx="2642943" cy="2642943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031599" y="5988315"/>
              <a:ext cx="1199524" cy="4823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546528"/>
            <a:ext cx="1192298" cy="932664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5970699" y="983377"/>
            <a:ext cx="4234848" cy="3062103"/>
            <a:chOff x="3997843" y="873682"/>
            <a:chExt cx="3613802" cy="2723254"/>
          </a:xfrm>
        </p:grpSpPr>
        <p:grpSp>
          <p:nvGrpSpPr>
            <p:cNvPr id="45" name="Group 44"/>
            <p:cNvGrpSpPr/>
            <p:nvPr/>
          </p:nvGrpSpPr>
          <p:grpSpPr>
            <a:xfrm>
              <a:off x="3997843" y="873682"/>
              <a:ext cx="3613802" cy="2723254"/>
              <a:chOff x="2815318" y="-382570"/>
              <a:chExt cx="5396098" cy="3928338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7947" y="-54898"/>
                <a:ext cx="3513469" cy="3513469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5318" y="-382570"/>
                <a:ext cx="3928337" cy="3928338"/>
              </a:xfrm>
              <a:prstGeom prst="rect">
                <a:avLst/>
              </a:prstGeom>
            </p:spPr>
          </p:pic>
        </p:grpSp>
        <p:sp>
          <p:nvSpPr>
            <p:cNvPr id="46" name="Rectangle 45"/>
            <p:cNvSpPr/>
            <p:nvPr/>
          </p:nvSpPr>
          <p:spPr>
            <a:xfrm>
              <a:off x="5151362" y="3164542"/>
              <a:ext cx="1458969" cy="3284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 </a:t>
              </a:r>
              <a:r>
                <a:rPr lang="ru-RU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небі</a:t>
              </a:r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летить</a:t>
              </a:r>
              <a:endPara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053651" y="4476413"/>
            <a:ext cx="1502268" cy="1502821"/>
            <a:chOff x="3328684" y="891821"/>
            <a:chExt cx="1417804" cy="128475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8684" y="891821"/>
              <a:ext cx="1417804" cy="1284755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3484165" y="1711124"/>
              <a:ext cx="10925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Лодка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9273" y="3615847"/>
            <a:ext cx="1192298" cy="932664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6337996" y="324584"/>
            <a:ext cx="3661899" cy="3705050"/>
            <a:chOff x="3750140" y="605174"/>
            <a:chExt cx="3288900" cy="3284924"/>
          </a:xfrm>
        </p:grpSpPr>
        <p:grpSp>
          <p:nvGrpSpPr>
            <p:cNvPr id="57" name="Group 56"/>
            <p:cNvGrpSpPr/>
            <p:nvPr/>
          </p:nvGrpSpPr>
          <p:grpSpPr>
            <a:xfrm>
              <a:off x="3750140" y="605174"/>
              <a:ext cx="3288900" cy="3075246"/>
              <a:chOff x="4065938" y="699808"/>
              <a:chExt cx="3075246" cy="3075246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5938" y="699808"/>
                <a:ext cx="3075246" cy="3075246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83078">
                <a:off x="5424601" y="1394334"/>
                <a:ext cx="1156447" cy="1156447"/>
              </a:xfrm>
              <a:prstGeom prst="rect">
                <a:avLst/>
              </a:prstGeom>
            </p:spPr>
          </p:pic>
        </p:grpSp>
        <p:sp>
          <p:nvSpPr>
            <p:cNvPr id="58" name="Rectangle 57"/>
            <p:cNvSpPr/>
            <p:nvPr/>
          </p:nvSpPr>
          <p:spPr>
            <a:xfrm>
              <a:off x="4602254" y="3535358"/>
              <a:ext cx="1420948" cy="3547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Тато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рубав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305618" y="4323933"/>
            <a:ext cx="1648693" cy="1614382"/>
            <a:chOff x="2259160" y="4026657"/>
            <a:chExt cx="1463640" cy="1531265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160" y="4026657"/>
              <a:ext cx="1463640" cy="1463641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2491497" y="5207605"/>
              <a:ext cx="798803" cy="350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Дрова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170475" y="4107209"/>
            <a:ext cx="2100661" cy="2100661"/>
            <a:chOff x="5520612" y="3539286"/>
            <a:chExt cx="2100661" cy="2100661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612" y="3539286"/>
              <a:ext cx="2100661" cy="2100661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082601" y="5103303"/>
              <a:ext cx="8541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Трава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6925" y="3586785"/>
            <a:ext cx="1192298" cy="932664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6548544" y="401181"/>
            <a:ext cx="3138870" cy="3633142"/>
            <a:chOff x="4706788" y="1158396"/>
            <a:chExt cx="2214536" cy="2453650"/>
          </a:xfrm>
        </p:grpSpPr>
        <p:sp>
          <p:nvSpPr>
            <p:cNvPr id="69" name="Rectangle 68"/>
            <p:cNvSpPr/>
            <p:nvPr/>
          </p:nvSpPr>
          <p:spPr>
            <a:xfrm>
              <a:off x="5226006" y="3341831"/>
              <a:ext cx="1176099" cy="270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Мама </a:t>
              </a: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взула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788" y="1158396"/>
              <a:ext cx="2214536" cy="2214536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5276915" y="4030967"/>
            <a:ext cx="1897955" cy="1958926"/>
            <a:chOff x="1829351" y="4170532"/>
            <a:chExt cx="1897955" cy="195892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351" y="4170532"/>
              <a:ext cx="1897955" cy="1897955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2200627" y="5760126"/>
              <a:ext cx="1140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Ботинки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105617" y="4158108"/>
            <a:ext cx="1780018" cy="1845529"/>
            <a:chOff x="7285168" y="4572698"/>
            <a:chExt cx="1691150" cy="192383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168" y="4572698"/>
              <a:ext cx="1691150" cy="1691150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7597752" y="6111529"/>
              <a:ext cx="1070954" cy="385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Накидку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452826"/>
            <a:ext cx="1192298" cy="9326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575E05D-9BF6-AA33-D465-390551CF7C1C}"/>
              </a:ext>
            </a:extLst>
          </p:cNvPr>
          <p:cNvGrpSpPr/>
          <p:nvPr/>
        </p:nvGrpSpPr>
        <p:grpSpPr>
          <a:xfrm>
            <a:off x="9029442" y="4212848"/>
            <a:ext cx="1447395" cy="1734512"/>
            <a:chOff x="2652879" y="-1818442"/>
            <a:chExt cx="1447395" cy="1734512"/>
          </a:xfrm>
        </p:grpSpPr>
        <p:pic>
          <p:nvPicPr>
            <p:cNvPr id="79" name="Рисунок 78" descr="Изображение выглядит как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81FC288-5C16-6DC5-ABD7-3FDA8346E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879" y="-1818442"/>
              <a:ext cx="1332571" cy="1332571"/>
            </a:xfrm>
            <a:prstGeom prst="rect">
              <a:avLst/>
            </a:prstGeom>
          </p:spPr>
        </p:pic>
        <p:sp>
          <p:nvSpPr>
            <p:cNvPr id="82" name="Rectangle 41">
              <a:extLst>
                <a:ext uri="{FF2B5EF4-FFF2-40B4-BE49-F238E27FC236}">
                  <a16:creationId xmlns:a16="http://schemas.microsoft.com/office/drawing/2014/main" id="{EB59C50E-9ED6-99B1-A74D-EE4814408163}"/>
                </a:ext>
              </a:extLst>
            </p:cNvPr>
            <p:cNvSpPr/>
            <p:nvPr/>
          </p:nvSpPr>
          <p:spPr>
            <a:xfrm>
              <a:off x="2791298" y="-484040"/>
              <a:ext cx="13089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Конверт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103491E2-B28C-9EB5-0A75-ECC736A99E13}"/>
              </a:ext>
            </a:extLst>
          </p:cNvPr>
          <p:cNvGrpSpPr/>
          <p:nvPr/>
        </p:nvGrpSpPr>
        <p:grpSpPr>
          <a:xfrm>
            <a:off x="5573572" y="4336605"/>
            <a:ext cx="1510473" cy="1584184"/>
            <a:chOff x="-2324113" y="6793668"/>
            <a:chExt cx="1510473" cy="1584184"/>
          </a:xfrm>
        </p:grpSpPr>
        <p:pic>
          <p:nvPicPr>
            <p:cNvPr id="81" name="Рисунок 80" descr="Изображение выглядит как транспорт, вертолет, Винт вертолет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A587970-61C5-9825-5774-6ADF5C2F0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24113" y="6793668"/>
              <a:ext cx="1510473" cy="1510473"/>
            </a:xfrm>
            <a:prstGeom prst="rect">
              <a:avLst/>
            </a:prstGeom>
          </p:spPr>
        </p:pic>
        <p:sp>
          <p:nvSpPr>
            <p:cNvPr id="84" name="Rectangle 50">
              <a:extLst>
                <a:ext uri="{FF2B5EF4-FFF2-40B4-BE49-F238E27FC236}">
                  <a16:creationId xmlns:a16="http://schemas.microsoft.com/office/drawing/2014/main" id="{8B7FBEAC-A4F6-FE8D-AF2E-945204B5E2E5}"/>
                </a:ext>
              </a:extLst>
            </p:cNvPr>
            <p:cNvSpPr/>
            <p:nvPr/>
          </p:nvSpPr>
          <p:spPr>
            <a:xfrm>
              <a:off x="-2315220" y="7977742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Вертоліт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32417" y="3429000"/>
            <a:ext cx="30575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29</Words>
  <Application>Microsoft Office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27</cp:revision>
  <dcterms:created xsi:type="dcterms:W3CDTF">2024-11-20T12:04:49Z</dcterms:created>
  <dcterms:modified xsi:type="dcterms:W3CDTF">2024-11-25T09:25:38Z</dcterms:modified>
</cp:coreProperties>
</file>