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994024"/>
            <a:ext cx="1154874" cy="1154874"/>
          </a:xfrm>
          <a:prstGeom prst="rect">
            <a:avLst/>
          </a:prstGeom>
          <a:effectLst>
            <a:glow rad="25400">
              <a:schemeClr val="tx1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" y="4048534"/>
            <a:ext cx="1184310" cy="118431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1787" y="3964317"/>
            <a:ext cx="2352838" cy="23528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A20D75-8204-3DA2-7223-E5E7B71DC3F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8" y="4324155"/>
            <a:ext cx="1470603" cy="1470603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зарисовка, Супергерой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53911785-E27D-1C3B-ECD0-E2197AB90C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46" y="-882357"/>
            <a:ext cx="3729145" cy="3729145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84E076-2BF0-AFCC-FD9F-3AB579BBFDB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79" y="588401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EF1D0115-6FD3-EDDA-1E9F-D2101D4036F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73" y="519649"/>
            <a:ext cx="2134597" cy="213459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 descr="Изображение выглядит как Драгоценный камень, Бирюз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BB23CB7-4740-9CFC-AB16-8B3848D644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86" y="371084"/>
            <a:ext cx="2503827" cy="25038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металлоизделия, замок, навесной замок&#10;&#10;Автоматически созданное описание">
            <a:extLst>
              <a:ext uri="{FF2B5EF4-FFF2-40B4-BE49-F238E27FC236}">
                <a16:creationId xmlns:a16="http://schemas.microsoft.com/office/drawing/2014/main" id="{8DC9E09E-7B47-5B09-F557-595353D957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33" y="493180"/>
            <a:ext cx="2283957" cy="228395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" name="Рисунок 2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F74DEBD8-493B-4C26-EC94-01C12809A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47" y="259042"/>
            <a:ext cx="2696956" cy="269695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295E79E-A682-8714-CF2E-D050FB81B3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40" y="591234"/>
            <a:ext cx="2134598" cy="21546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BFC3C75B-8931-C787-EF89-B15A159FD1BE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34" y="392282"/>
            <a:ext cx="2687780" cy="2687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цвет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C8EF1E-318B-A8AA-AF56-DC1A7907953C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9" y="364753"/>
            <a:ext cx="2715309" cy="27153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47AFA0-DEDA-1AD9-832F-F644B571B90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31" y="627942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4159BDF-6C7B-FE87-A289-69F35352154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48" y="576371"/>
            <a:ext cx="2356111" cy="235611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EFF3CE60-C59A-16E3-9D51-242C5F3084C1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04" y="388554"/>
            <a:ext cx="2498778" cy="24987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43" y="-411361"/>
            <a:ext cx="3926499" cy="3996615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30741" y="3930406"/>
            <a:ext cx="27813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32227 0.10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34401 0.1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34401 0.1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31172 0.0946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34401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32748 0.1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67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0.31289 0.0837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31745 0.096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0.34401 0.1004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34401 0.0819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2161 0.1166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3121 0.111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37</cp:revision>
  <dcterms:created xsi:type="dcterms:W3CDTF">2024-07-21T13:02:50Z</dcterms:created>
  <dcterms:modified xsi:type="dcterms:W3CDTF">2024-11-07T11:32:30Z</dcterms:modified>
</cp:coreProperties>
</file>