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08.08.2024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429929-331C-498F-8039-6AFE63C02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32" y="19638"/>
            <a:ext cx="2766764" cy="2766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07" y="148412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37" y="156178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02" y="-688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72" y="68252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67" y="224143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2" y="254311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44" y="2561655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5</cp:revision>
  <dcterms:created xsi:type="dcterms:W3CDTF">2024-08-08T19:10:50Z</dcterms:created>
  <dcterms:modified xsi:type="dcterms:W3CDTF">2024-08-08T20:42:34Z</dcterms:modified>
</cp:coreProperties>
</file>